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0" r:id="rId3"/>
    <p:sldId id="287" r:id="rId4"/>
    <p:sldId id="288" r:id="rId5"/>
    <p:sldId id="261" r:id="rId6"/>
    <p:sldId id="262" r:id="rId7"/>
    <p:sldId id="263" r:id="rId8"/>
    <p:sldId id="259" r:id="rId9"/>
    <p:sldId id="264" r:id="rId10"/>
    <p:sldId id="266" r:id="rId11"/>
    <p:sldId id="265" r:id="rId12"/>
    <p:sldId id="267" r:id="rId13"/>
    <p:sldId id="270" r:id="rId14"/>
    <p:sldId id="271" r:id="rId15"/>
    <p:sldId id="291" r:id="rId16"/>
    <p:sldId id="272" r:id="rId17"/>
    <p:sldId id="273" r:id="rId18"/>
    <p:sldId id="274" r:id="rId19"/>
    <p:sldId id="275" r:id="rId20"/>
    <p:sldId id="268" r:id="rId21"/>
    <p:sldId id="269" r:id="rId22"/>
    <p:sldId id="283" r:id="rId23"/>
    <p:sldId id="282" r:id="rId24"/>
    <p:sldId id="284" r:id="rId25"/>
    <p:sldId id="286" r:id="rId26"/>
    <p:sldId id="278" r:id="rId27"/>
    <p:sldId id="279" r:id="rId28"/>
    <p:sldId id="289" r:id="rId29"/>
    <p:sldId id="277" r:id="rId30"/>
    <p:sldId id="276" r:id="rId31"/>
    <p:sldId id="290" r:id="rId32"/>
  </p:sldIdLst>
  <p:sldSz cx="9144000" cy="6858000" type="screen4x3"/>
  <p:notesSz cx="6858000" cy="9144000"/>
  <p:embeddedFontLst>
    <p:embeddedFont>
      <p:font typeface="Archistico" panose="02040802050405020203" pitchFamily="18" charset="0"/>
      <p:regular r:id="rId33"/>
      <p:bold r:id="rId34"/>
    </p:embeddedFont>
    <p:embeddedFont>
      <p:font typeface="Calibri" panose="020F0502020204030204" pitchFamily="34" charset="0"/>
      <p:regular r:id="rId35"/>
      <p:bold r:id="rId36"/>
      <p:italic r:id="rId37"/>
      <p:boldItalic r:id="rId38"/>
    </p:embeddedFont>
    <p:embeddedFont>
      <p:font typeface="Return To Sender" panose="02000000000000000000" pitchFamily="2"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100"/>
    <a:srgbClr val="3A2100"/>
    <a:srgbClr val="452800"/>
    <a:srgbClr val="502800"/>
    <a:srgbClr val="663300"/>
    <a:srgbClr val="CDF9FF"/>
    <a:srgbClr val="CDF0FF"/>
    <a:srgbClr val="D4EEF8"/>
    <a:srgbClr val="C4F4F4"/>
    <a:srgbClr val="393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F4C6F-5157-48E4-AFCF-FA2DC5919867}" v="1034" dt="2019-01-05T20:44:48.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1" autoAdjust="0"/>
    <p:restoredTop sz="94660"/>
  </p:normalViewPr>
  <p:slideViewPr>
    <p:cSldViewPr snapToGrid="0" showGuides="1">
      <p:cViewPr>
        <p:scale>
          <a:sx n="141" d="100"/>
          <a:sy n="141" d="100"/>
        </p:scale>
        <p:origin x="-141" y="-183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59AE5E7C-15D5-4249-8307-87FAC7247C22}"/>
    <pc:docChg chg="undo custSel addSld modSld sldOrd">
      <pc:chgData name="Ken Merrihew" userId="bcb7a1e886d99f07" providerId="LiveId" clId="{59AE5E7C-15D5-4249-8307-87FAC7247C22}" dt="2018-12-31T21:10:10.172" v="660"/>
      <pc:docMkLst>
        <pc:docMk/>
      </pc:docMkLst>
      <pc:sldChg chg="delSp delAnim">
        <pc:chgData name="Ken Merrihew" userId="bcb7a1e886d99f07" providerId="LiveId" clId="{59AE5E7C-15D5-4249-8307-87FAC7247C22}" dt="2018-12-31T00:10:08.109" v="32" actId="478"/>
        <pc:sldMkLst>
          <pc:docMk/>
          <pc:sldMk cId="3841536110" sldId="259"/>
        </pc:sldMkLst>
        <pc:spChg chg="del">
          <ac:chgData name="Ken Merrihew" userId="bcb7a1e886d99f07" providerId="LiveId" clId="{59AE5E7C-15D5-4249-8307-87FAC7247C22}" dt="2018-12-31T00:10:08.109" v="32" actId="478"/>
          <ac:spMkLst>
            <pc:docMk/>
            <pc:sldMk cId="3841536110" sldId="259"/>
            <ac:spMk id="3" creationId="{D5E3AD43-B12C-48BB-B300-EDC87C15BA85}"/>
          </ac:spMkLst>
        </pc:spChg>
        <pc:spChg chg="del">
          <ac:chgData name="Ken Merrihew" userId="bcb7a1e886d99f07" providerId="LiveId" clId="{59AE5E7C-15D5-4249-8307-87FAC7247C22}" dt="2018-12-31T00:10:08.109" v="32" actId="478"/>
          <ac:spMkLst>
            <pc:docMk/>
            <pc:sldMk cId="3841536110" sldId="259"/>
            <ac:spMk id="4" creationId="{51CAC9C8-E75A-40FB-82E6-3A7B6416DEA4}"/>
          </ac:spMkLst>
        </pc:spChg>
        <pc:spChg chg="del">
          <ac:chgData name="Ken Merrihew" userId="bcb7a1e886d99f07" providerId="LiveId" clId="{59AE5E7C-15D5-4249-8307-87FAC7247C22}" dt="2018-12-31T00:10:08.109" v="32" actId="478"/>
          <ac:spMkLst>
            <pc:docMk/>
            <pc:sldMk cId="3841536110" sldId="259"/>
            <ac:spMk id="6" creationId="{96740ED7-B660-452F-9FF4-52C4C231E72E}"/>
          </ac:spMkLst>
        </pc:spChg>
        <pc:spChg chg="del">
          <ac:chgData name="Ken Merrihew" userId="bcb7a1e886d99f07" providerId="LiveId" clId="{59AE5E7C-15D5-4249-8307-87FAC7247C22}" dt="2018-12-31T00:10:08.109" v="32" actId="478"/>
          <ac:spMkLst>
            <pc:docMk/>
            <pc:sldMk cId="3841536110" sldId="259"/>
            <ac:spMk id="7" creationId="{E31A468F-CF88-431B-8351-F3090E7E9540}"/>
          </ac:spMkLst>
        </pc:spChg>
      </pc:sldChg>
      <pc:sldChg chg="delSp modSp add ord delAnim modAnim">
        <pc:chgData name="Ken Merrihew" userId="bcb7a1e886d99f07" providerId="LiveId" clId="{59AE5E7C-15D5-4249-8307-87FAC7247C22}" dt="2018-12-30T23:53:52.926" v="15"/>
        <pc:sldMkLst>
          <pc:docMk/>
          <pc:sldMk cId="3839529483" sldId="260"/>
        </pc:sldMkLst>
        <pc:spChg chg="mod">
          <ac:chgData name="Ken Merrihew" userId="bcb7a1e886d99f07" providerId="LiveId" clId="{59AE5E7C-15D5-4249-8307-87FAC7247C22}" dt="2018-12-30T23:53:36.973" v="12"/>
          <ac:spMkLst>
            <pc:docMk/>
            <pc:sldMk cId="3839529483" sldId="260"/>
            <ac:spMk id="3" creationId="{D5E3AD43-B12C-48BB-B300-EDC87C15BA85}"/>
          </ac:spMkLst>
        </pc:spChg>
        <pc:spChg chg="del">
          <ac:chgData name="Ken Merrihew" userId="bcb7a1e886d99f07" providerId="LiveId" clId="{59AE5E7C-15D5-4249-8307-87FAC7247C22}" dt="2018-12-30T23:48:57.146" v="2" actId="478"/>
          <ac:spMkLst>
            <pc:docMk/>
            <pc:sldMk cId="3839529483" sldId="260"/>
            <ac:spMk id="4" creationId="{51CAC9C8-E75A-40FB-82E6-3A7B6416DEA4}"/>
          </ac:spMkLst>
        </pc:spChg>
        <pc:spChg chg="del">
          <ac:chgData name="Ken Merrihew" userId="bcb7a1e886d99f07" providerId="LiveId" clId="{59AE5E7C-15D5-4249-8307-87FAC7247C22}" dt="2018-12-30T23:48:56.261" v="1" actId="478"/>
          <ac:spMkLst>
            <pc:docMk/>
            <pc:sldMk cId="3839529483" sldId="260"/>
            <ac:spMk id="6" creationId="{96740ED7-B660-452F-9FF4-52C4C231E72E}"/>
          </ac:spMkLst>
        </pc:spChg>
        <pc:spChg chg="del">
          <ac:chgData name="Ken Merrihew" userId="bcb7a1e886d99f07" providerId="LiveId" clId="{59AE5E7C-15D5-4249-8307-87FAC7247C22}" dt="2018-12-30T23:49:11.006" v="3" actId="478"/>
          <ac:spMkLst>
            <pc:docMk/>
            <pc:sldMk cId="3839529483" sldId="260"/>
            <ac:spMk id="7" creationId="{E31A468F-CF88-431B-8351-F3090E7E9540}"/>
          </ac:spMkLst>
        </pc:spChg>
      </pc:sldChg>
      <pc:sldChg chg="modSp add">
        <pc:chgData name="Ken Merrihew" userId="bcb7a1e886d99f07" providerId="LiveId" clId="{59AE5E7C-15D5-4249-8307-87FAC7247C22}" dt="2018-12-30T23:55:08.464" v="23"/>
        <pc:sldMkLst>
          <pc:docMk/>
          <pc:sldMk cId="1194761366" sldId="261"/>
        </pc:sldMkLst>
        <pc:spChg chg="mod">
          <ac:chgData name="Ken Merrihew" userId="bcb7a1e886d99f07" providerId="LiveId" clId="{59AE5E7C-15D5-4249-8307-87FAC7247C22}" dt="2018-12-30T23:55:08.464" v="23"/>
          <ac:spMkLst>
            <pc:docMk/>
            <pc:sldMk cId="1194761366" sldId="261"/>
            <ac:spMk id="3" creationId="{D5E3AD43-B12C-48BB-B300-EDC87C15BA85}"/>
          </ac:spMkLst>
        </pc:spChg>
      </pc:sldChg>
      <pc:sldChg chg="modSp add">
        <pc:chgData name="Ken Merrihew" userId="bcb7a1e886d99f07" providerId="LiveId" clId="{59AE5E7C-15D5-4249-8307-87FAC7247C22}" dt="2018-12-30T23:55:31.294" v="27"/>
        <pc:sldMkLst>
          <pc:docMk/>
          <pc:sldMk cId="2057751074" sldId="262"/>
        </pc:sldMkLst>
        <pc:spChg chg="mod">
          <ac:chgData name="Ken Merrihew" userId="bcb7a1e886d99f07" providerId="LiveId" clId="{59AE5E7C-15D5-4249-8307-87FAC7247C22}" dt="2018-12-30T23:55:31.294" v="27"/>
          <ac:spMkLst>
            <pc:docMk/>
            <pc:sldMk cId="2057751074" sldId="262"/>
            <ac:spMk id="3" creationId="{D5E3AD43-B12C-48BB-B300-EDC87C15BA85}"/>
          </ac:spMkLst>
        </pc:spChg>
      </pc:sldChg>
      <pc:sldChg chg="modSp add">
        <pc:chgData name="Ken Merrihew" userId="bcb7a1e886d99f07" providerId="LiveId" clId="{59AE5E7C-15D5-4249-8307-87FAC7247C22}" dt="2018-12-30T23:55:39.316" v="29"/>
        <pc:sldMkLst>
          <pc:docMk/>
          <pc:sldMk cId="3548774155" sldId="263"/>
        </pc:sldMkLst>
        <pc:spChg chg="mod">
          <ac:chgData name="Ken Merrihew" userId="bcb7a1e886d99f07" providerId="LiveId" clId="{59AE5E7C-15D5-4249-8307-87FAC7247C22}" dt="2018-12-30T23:55:39.316" v="29"/>
          <ac:spMkLst>
            <pc:docMk/>
            <pc:sldMk cId="3548774155" sldId="263"/>
            <ac:spMk id="3" creationId="{D5E3AD43-B12C-48BB-B300-EDC87C15BA85}"/>
          </ac:spMkLst>
        </pc:spChg>
      </pc:sldChg>
      <pc:sldChg chg="addSp delSp modSp add ord delAnim modAnim">
        <pc:chgData name="Ken Merrihew" userId="bcb7a1e886d99f07" providerId="LiveId" clId="{59AE5E7C-15D5-4249-8307-87FAC7247C22}" dt="2018-12-31T00:11:28.077" v="53"/>
        <pc:sldMkLst>
          <pc:docMk/>
          <pc:sldMk cId="1670206464" sldId="264"/>
        </pc:sldMkLst>
        <pc:spChg chg="del">
          <ac:chgData name="Ken Merrihew" userId="bcb7a1e886d99f07" providerId="LiveId" clId="{59AE5E7C-15D5-4249-8307-87FAC7247C22}" dt="2018-12-31T00:10:13.121" v="33" actId="478"/>
          <ac:spMkLst>
            <pc:docMk/>
            <pc:sldMk cId="1670206464" sldId="264"/>
            <ac:spMk id="3" creationId="{D5E3AD43-B12C-48BB-B300-EDC87C15BA85}"/>
          </ac:spMkLst>
        </pc:spChg>
        <pc:spChg chg="del">
          <ac:chgData name="Ken Merrihew" userId="bcb7a1e886d99f07" providerId="LiveId" clId="{59AE5E7C-15D5-4249-8307-87FAC7247C22}" dt="2018-12-31T00:10:13.121" v="33" actId="478"/>
          <ac:spMkLst>
            <pc:docMk/>
            <pc:sldMk cId="1670206464" sldId="264"/>
            <ac:spMk id="4" creationId="{51CAC9C8-E75A-40FB-82E6-3A7B6416DEA4}"/>
          </ac:spMkLst>
        </pc:spChg>
        <pc:spChg chg="del">
          <ac:chgData name="Ken Merrihew" userId="bcb7a1e886d99f07" providerId="LiveId" clId="{59AE5E7C-15D5-4249-8307-87FAC7247C22}" dt="2018-12-31T00:10:13.121" v="33" actId="478"/>
          <ac:spMkLst>
            <pc:docMk/>
            <pc:sldMk cId="1670206464" sldId="264"/>
            <ac:spMk id="6" creationId="{96740ED7-B660-452F-9FF4-52C4C231E72E}"/>
          </ac:spMkLst>
        </pc:spChg>
        <pc:spChg chg="del">
          <ac:chgData name="Ken Merrihew" userId="bcb7a1e886d99f07" providerId="LiveId" clId="{59AE5E7C-15D5-4249-8307-87FAC7247C22}" dt="2018-12-31T00:10:13.121" v="33" actId="478"/>
          <ac:spMkLst>
            <pc:docMk/>
            <pc:sldMk cId="1670206464" sldId="264"/>
            <ac:spMk id="7" creationId="{E31A468F-CF88-431B-8351-F3090E7E9540}"/>
          </ac:spMkLst>
        </pc:spChg>
        <pc:picChg chg="add mod">
          <ac:chgData name="Ken Merrihew" userId="bcb7a1e886d99f07" providerId="LiveId" clId="{59AE5E7C-15D5-4249-8307-87FAC7247C22}" dt="2018-12-31T00:10:24.028" v="42" actId="688"/>
          <ac:picMkLst>
            <pc:docMk/>
            <pc:sldMk cId="1670206464" sldId="264"/>
            <ac:picMk id="1026" creationId="{BC315E78-5ED9-4506-9D34-DF9B6295F874}"/>
          </ac:picMkLst>
        </pc:picChg>
        <pc:picChg chg="add mod">
          <ac:chgData name="Ken Merrihew" userId="bcb7a1e886d99f07" providerId="LiveId" clId="{59AE5E7C-15D5-4249-8307-87FAC7247C22}" dt="2018-12-31T00:10:57.040" v="48" actId="1076"/>
          <ac:picMkLst>
            <pc:docMk/>
            <pc:sldMk cId="1670206464" sldId="264"/>
            <ac:picMk id="1028" creationId="{BA7BB531-7E86-4DBE-BA08-586FA35D84ED}"/>
          </ac:picMkLst>
        </pc:picChg>
      </pc:sldChg>
      <pc:sldChg chg="addSp delSp modSp add ord delAnim modAnim">
        <pc:chgData name="Ken Merrihew" userId="bcb7a1e886d99f07" providerId="LiveId" clId="{59AE5E7C-15D5-4249-8307-87FAC7247C22}" dt="2018-12-31T00:28:20.076" v="181"/>
        <pc:sldMkLst>
          <pc:docMk/>
          <pc:sldMk cId="2336152866" sldId="265"/>
        </pc:sldMkLst>
        <pc:spChg chg="mod">
          <ac:chgData name="Ken Merrihew" userId="bcb7a1e886d99f07" providerId="LiveId" clId="{59AE5E7C-15D5-4249-8307-87FAC7247C22}" dt="2018-12-31T00:18:05.332" v="63" actId="207"/>
          <ac:spMkLst>
            <pc:docMk/>
            <pc:sldMk cId="2336152866" sldId="265"/>
            <ac:spMk id="3" creationId="{D5E3AD43-B12C-48BB-B300-EDC87C15BA85}"/>
          </ac:spMkLst>
        </pc:spChg>
        <pc:spChg chg="del">
          <ac:chgData name="Ken Merrihew" userId="bcb7a1e886d99f07" providerId="LiveId" clId="{59AE5E7C-15D5-4249-8307-87FAC7247C22}" dt="2018-12-31T00:25:02.065" v="108" actId="478"/>
          <ac:spMkLst>
            <pc:docMk/>
            <pc:sldMk cId="2336152866" sldId="265"/>
            <ac:spMk id="4" creationId="{51CAC9C8-E75A-40FB-82E6-3A7B6416DEA4}"/>
          </ac:spMkLst>
        </pc:spChg>
        <pc:spChg chg="mod">
          <ac:chgData name="Ken Merrihew" userId="bcb7a1e886d99f07" providerId="LiveId" clId="{59AE5E7C-15D5-4249-8307-87FAC7247C22}" dt="2018-12-31T00:27:37.900" v="174" actId="1035"/>
          <ac:spMkLst>
            <pc:docMk/>
            <pc:sldMk cId="2336152866" sldId="265"/>
            <ac:spMk id="6" creationId="{96740ED7-B660-452F-9FF4-52C4C231E72E}"/>
          </ac:spMkLst>
        </pc:spChg>
        <pc:spChg chg="del">
          <ac:chgData name="Ken Merrihew" userId="bcb7a1e886d99f07" providerId="LiveId" clId="{59AE5E7C-15D5-4249-8307-87FAC7247C22}" dt="2018-12-31T00:17:56.040" v="58" actId="478"/>
          <ac:spMkLst>
            <pc:docMk/>
            <pc:sldMk cId="2336152866" sldId="265"/>
            <ac:spMk id="7" creationId="{E31A468F-CF88-431B-8351-F3090E7E9540}"/>
          </ac:spMkLst>
        </pc:spChg>
        <pc:spChg chg="add mod">
          <ac:chgData name="Ken Merrihew" userId="bcb7a1e886d99f07" providerId="LiveId" clId="{59AE5E7C-15D5-4249-8307-87FAC7247C22}" dt="2018-12-31T00:28:10.426" v="180" actId="207"/>
          <ac:spMkLst>
            <pc:docMk/>
            <pc:sldMk cId="2336152866" sldId="265"/>
            <ac:spMk id="9" creationId="{4DBC5C33-D64D-4D27-97D2-AF662AE7D1EE}"/>
          </ac:spMkLst>
        </pc:spChg>
      </pc:sldChg>
      <pc:sldChg chg="add">
        <pc:chgData name="Ken Merrihew" userId="bcb7a1e886d99f07" providerId="LiveId" clId="{59AE5E7C-15D5-4249-8307-87FAC7247C22}" dt="2018-12-31T00:11:26.093" v="52"/>
        <pc:sldMkLst>
          <pc:docMk/>
          <pc:sldMk cId="1384170701" sldId="266"/>
        </pc:sldMkLst>
      </pc:sldChg>
      <pc:sldChg chg="add">
        <pc:chgData name="Ken Merrihew" userId="bcb7a1e886d99f07" providerId="LiveId" clId="{59AE5E7C-15D5-4249-8307-87FAC7247C22}" dt="2018-12-31T00:17:37.016" v="54"/>
        <pc:sldMkLst>
          <pc:docMk/>
          <pc:sldMk cId="3998491034" sldId="267"/>
        </pc:sldMkLst>
      </pc:sldChg>
      <pc:sldChg chg="addSp delSp modSp add delAnim modAnim">
        <pc:chgData name="Ken Merrihew" userId="bcb7a1e886d99f07" providerId="LiveId" clId="{59AE5E7C-15D5-4249-8307-87FAC7247C22}" dt="2018-12-31T01:22:03.154" v="367"/>
        <pc:sldMkLst>
          <pc:docMk/>
          <pc:sldMk cId="2706256333" sldId="268"/>
        </pc:sldMkLst>
        <pc:spChg chg="mod">
          <ac:chgData name="Ken Merrihew" userId="bcb7a1e886d99f07" providerId="LiveId" clId="{59AE5E7C-15D5-4249-8307-87FAC7247C22}" dt="2018-12-31T01:21:53.308" v="365" actId="2711"/>
          <ac:spMkLst>
            <pc:docMk/>
            <pc:sldMk cId="2706256333" sldId="268"/>
            <ac:spMk id="3" creationId="{D5E3AD43-B12C-48BB-B300-EDC87C15BA85}"/>
          </ac:spMkLst>
        </pc:spChg>
        <pc:spChg chg="del">
          <ac:chgData name="Ken Merrihew" userId="bcb7a1e886d99f07" providerId="LiveId" clId="{59AE5E7C-15D5-4249-8307-87FAC7247C22}" dt="2018-12-31T01:19:50.649" v="326" actId="478"/>
          <ac:spMkLst>
            <pc:docMk/>
            <pc:sldMk cId="2706256333" sldId="268"/>
            <ac:spMk id="4" creationId="{51CAC9C8-E75A-40FB-82E6-3A7B6416DEA4}"/>
          </ac:spMkLst>
        </pc:spChg>
        <pc:spChg chg="mod">
          <ac:chgData name="Ken Merrihew" userId="bcb7a1e886d99f07" providerId="LiveId" clId="{59AE5E7C-15D5-4249-8307-87FAC7247C22}" dt="2018-12-31T01:21:45.980" v="363" actId="2711"/>
          <ac:spMkLst>
            <pc:docMk/>
            <pc:sldMk cId="2706256333" sldId="268"/>
            <ac:spMk id="6" creationId="{96740ED7-B660-452F-9FF4-52C4C231E72E}"/>
          </ac:spMkLst>
        </pc:spChg>
        <pc:spChg chg="del">
          <ac:chgData name="Ken Merrihew" userId="bcb7a1e886d99f07" providerId="LiveId" clId="{59AE5E7C-15D5-4249-8307-87FAC7247C22}" dt="2018-12-31T01:19:47.858" v="325" actId="478"/>
          <ac:spMkLst>
            <pc:docMk/>
            <pc:sldMk cId="2706256333" sldId="268"/>
            <ac:spMk id="7" creationId="{E31A468F-CF88-431B-8351-F3090E7E9540}"/>
          </ac:spMkLst>
        </pc:spChg>
        <pc:picChg chg="add mod ord">
          <ac:chgData name="Ken Merrihew" userId="bcb7a1e886d99f07" providerId="LiveId" clId="{59AE5E7C-15D5-4249-8307-87FAC7247C22}" dt="2018-12-31T01:21:35.545" v="360" actId="167"/>
          <ac:picMkLst>
            <pc:docMk/>
            <pc:sldMk cId="2706256333" sldId="268"/>
            <ac:picMk id="9" creationId="{12CB537A-5DC5-47D1-84B0-01341F818BBA}"/>
          </ac:picMkLst>
        </pc:picChg>
      </pc:sldChg>
      <pc:sldChg chg="add">
        <pc:chgData name="Ken Merrihew" userId="bcb7a1e886d99f07" providerId="LiveId" clId="{59AE5E7C-15D5-4249-8307-87FAC7247C22}" dt="2018-12-31T00:17:45.279" v="56"/>
        <pc:sldMkLst>
          <pc:docMk/>
          <pc:sldMk cId="2460425059" sldId="269"/>
        </pc:sldMkLst>
      </pc:sldChg>
      <pc:sldChg chg="addSp modSp add modAnim">
        <pc:chgData name="Ken Merrihew" userId="bcb7a1e886d99f07" providerId="LiveId" clId="{59AE5E7C-15D5-4249-8307-87FAC7247C22}" dt="2018-12-31T00:47:28.059" v="254"/>
        <pc:sldMkLst>
          <pc:docMk/>
          <pc:sldMk cId="3150676200" sldId="270"/>
        </pc:sldMkLst>
        <pc:spChg chg="mod">
          <ac:chgData name="Ken Merrihew" userId="bcb7a1e886d99f07" providerId="LiveId" clId="{59AE5E7C-15D5-4249-8307-87FAC7247C22}" dt="2018-12-31T00:45:52.954" v="198" actId="207"/>
          <ac:spMkLst>
            <pc:docMk/>
            <pc:sldMk cId="3150676200" sldId="270"/>
            <ac:spMk id="3" creationId="{D5E3AD43-B12C-48BB-B300-EDC87C15BA85}"/>
          </ac:spMkLst>
        </pc:spChg>
        <pc:spChg chg="mod">
          <ac:chgData name="Ken Merrihew" userId="bcb7a1e886d99f07" providerId="LiveId" clId="{59AE5E7C-15D5-4249-8307-87FAC7247C22}" dt="2018-12-31T00:45:56.170" v="199" actId="207"/>
          <ac:spMkLst>
            <pc:docMk/>
            <pc:sldMk cId="3150676200" sldId="270"/>
            <ac:spMk id="6" creationId="{96740ED7-B660-452F-9FF4-52C4C231E72E}"/>
          </ac:spMkLst>
        </pc:spChg>
        <pc:spChg chg="add mod">
          <ac:chgData name="Ken Merrihew" userId="bcb7a1e886d99f07" providerId="LiveId" clId="{59AE5E7C-15D5-4249-8307-87FAC7247C22}" dt="2018-12-31T00:46:46.996" v="250" actId="2711"/>
          <ac:spMkLst>
            <pc:docMk/>
            <pc:sldMk cId="3150676200" sldId="270"/>
            <ac:spMk id="7" creationId="{80003321-D939-4014-92E0-4B6CE92A8FFB}"/>
          </ac:spMkLst>
        </pc:spChg>
        <pc:spChg chg="mod">
          <ac:chgData name="Ken Merrihew" userId="bcb7a1e886d99f07" providerId="LiveId" clId="{59AE5E7C-15D5-4249-8307-87FAC7247C22}" dt="2018-12-31T00:45:59.326" v="200" actId="207"/>
          <ac:spMkLst>
            <pc:docMk/>
            <pc:sldMk cId="3150676200" sldId="270"/>
            <ac:spMk id="9" creationId="{4DBC5C33-D64D-4D27-97D2-AF662AE7D1EE}"/>
          </ac:spMkLst>
        </pc:spChg>
      </pc:sldChg>
      <pc:sldChg chg="add">
        <pc:chgData name="Ken Merrihew" userId="bcb7a1e886d99f07" providerId="LiveId" clId="{59AE5E7C-15D5-4249-8307-87FAC7247C22}" dt="2018-12-31T00:44:36.110" v="182"/>
        <pc:sldMkLst>
          <pc:docMk/>
          <pc:sldMk cId="2805747874" sldId="271"/>
        </pc:sldMkLst>
      </pc:sldChg>
      <pc:sldChg chg="addSp delSp modSp add delAnim modAnim">
        <pc:chgData name="Ken Merrihew" userId="bcb7a1e886d99f07" providerId="LiveId" clId="{59AE5E7C-15D5-4249-8307-87FAC7247C22}" dt="2018-12-31T00:54:49.576" v="313"/>
        <pc:sldMkLst>
          <pc:docMk/>
          <pc:sldMk cId="3218754283" sldId="272"/>
        </pc:sldMkLst>
        <pc:spChg chg="add mod">
          <ac:chgData name="Ken Merrihew" userId="bcb7a1e886d99f07" providerId="LiveId" clId="{59AE5E7C-15D5-4249-8307-87FAC7247C22}" dt="2018-12-31T00:53:16.344" v="308" actId="122"/>
          <ac:spMkLst>
            <pc:docMk/>
            <pc:sldMk cId="3218754283" sldId="272"/>
            <ac:spMk id="2" creationId="{E307C121-323A-4B4C-8A80-B1FA62109FB1}"/>
          </ac:spMkLst>
        </pc:spChg>
        <pc:spChg chg="mod">
          <ac:chgData name="Ken Merrihew" userId="bcb7a1e886d99f07" providerId="LiveId" clId="{59AE5E7C-15D5-4249-8307-87FAC7247C22}" dt="2018-12-31T00:51:43.675" v="272" actId="14100"/>
          <ac:spMkLst>
            <pc:docMk/>
            <pc:sldMk cId="3218754283" sldId="272"/>
            <ac:spMk id="3" creationId="{D5E3AD43-B12C-48BB-B300-EDC87C15BA85}"/>
          </ac:spMkLst>
        </pc:spChg>
        <pc:spChg chg="del">
          <ac:chgData name="Ken Merrihew" userId="bcb7a1e886d99f07" providerId="LiveId" clId="{59AE5E7C-15D5-4249-8307-87FAC7247C22}" dt="2018-12-31T00:49:27.676" v="256" actId="478"/>
          <ac:spMkLst>
            <pc:docMk/>
            <pc:sldMk cId="3218754283" sldId="272"/>
            <ac:spMk id="6" creationId="{96740ED7-B660-452F-9FF4-52C4C231E72E}"/>
          </ac:spMkLst>
        </pc:spChg>
        <pc:spChg chg="del">
          <ac:chgData name="Ken Merrihew" userId="bcb7a1e886d99f07" providerId="LiveId" clId="{59AE5E7C-15D5-4249-8307-87FAC7247C22}" dt="2018-12-31T00:49:27.676" v="256" actId="478"/>
          <ac:spMkLst>
            <pc:docMk/>
            <pc:sldMk cId="3218754283" sldId="272"/>
            <ac:spMk id="7" creationId="{80003321-D939-4014-92E0-4B6CE92A8FFB}"/>
          </ac:spMkLst>
        </pc:spChg>
        <pc:spChg chg="del">
          <ac:chgData name="Ken Merrihew" userId="bcb7a1e886d99f07" providerId="LiveId" clId="{59AE5E7C-15D5-4249-8307-87FAC7247C22}" dt="2018-12-31T00:49:27.676" v="256" actId="478"/>
          <ac:spMkLst>
            <pc:docMk/>
            <pc:sldMk cId="3218754283" sldId="272"/>
            <ac:spMk id="9" creationId="{4DBC5C33-D64D-4D27-97D2-AF662AE7D1EE}"/>
          </ac:spMkLst>
        </pc:spChg>
        <pc:picChg chg="add mod ord">
          <ac:chgData name="Ken Merrihew" userId="bcb7a1e886d99f07" providerId="LiveId" clId="{59AE5E7C-15D5-4249-8307-87FAC7247C22}" dt="2018-12-31T00:54:24.517" v="309" actId="1076"/>
          <ac:picMkLst>
            <pc:docMk/>
            <pc:sldMk cId="3218754283" sldId="272"/>
            <ac:picMk id="2050" creationId="{887AA1E8-E66A-4316-AB70-501967E83731}"/>
          </ac:picMkLst>
        </pc:picChg>
      </pc:sldChg>
      <pc:sldChg chg="add">
        <pc:chgData name="Ken Merrihew" userId="bcb7a1e886d99f07" providerId="LiveId" clId="{59AE5E7C-15D5-4249-8307-87FAC7247C22}" dt="2018-12-31T00:49:24.260" v="255"/>
        <pc:sldMkLst>
          <pc:docMk/>
          <pc:sldMk cId="709135996" sldId="273"/>
        </pc:sldMkLst>
      </pc:sldChg>
      <pc:sldChg chg="delSp modSp add delAnim">
        <pc:chgData name="Ken Merrihew" userId="bcb7a1e886d99f07" providerId="LiveId" clId="{59AE5E7C-15D5-4249-8307-87FAC7247C22}" dt="2018-12-31T00:56:27.324" v="322"/>
        <pc:sldMkLst>
          <pc:docMk/>
          <pc:sldMk cId="1109626978" sldId="274"/>
        </pc:sldMkLst>
        <pc:spChg chg="del">
          <ac:chgData name="Ken Merrihew" userId="bcb7a1e886d99f07" providerId="LiveId" clId="{59AE5E7C-15D5-4249-8307-87FAC7247C22}" dt="2018-12-31T00:55:55.488" v="316" actId="478"/>
          <ac:spMkLst>
            <pc:docMk/>
            <pc:sldMk cId="1109626978" sldId="274"/>
            <ac:spMk id="2" creationId="{E307C121-323A-4B4C-8A80-B1FA62109FB1}"/>
          </ac:spMkLst>
        </pc:spChg>
        <pc:spChg chg="mod">
          <ac:chgData name="Ken Merrihew" userId="bcb7a1e886d99f07" providerId="LiveId" clId="{59AE5E7C-15D5-4249-8307-87FAC7247C22}" dt="2018-12-31T00:56:27.324" v="322"/>
          <ac:spMkLst>
            <pc:docMk/>
            <pc:sldMk cId="1109626978" sldId="274"/>
            <ac:spMk id="3" creationId="{D5E3AD43-B12C-48BB-B300-EDC87C15BA85}"/>
          </ac:spMkLst>
        </pc:spChg>
        <pc:picChg chg="del">
          <ac:chgData name="Ken Merrihew" userId="bcb7a1e886d99f07" providerId="LiveId" clId="{59AE5E7C-15D5-4249-8307-87FAC7247C22}" dt="2018-12-31T00:55:55.488" v="316" actId="478"/>
          <ac:picMkLst>
            <pc:docMk/>
            <pc:sldMk cId="1109626978" sldId="274"/>
            <ac:picMk id="2050" creationId="{887AA1E8-E66A-4316-AB70-501967E83731}"/>
          </ac:picMkLst>
        </pc:picChg>
      </pc:sldChg>
      <pc:sldChg chg="add">
        <pc:chgData name="Ken Merrihew" userId="bcb7a1e886d99f07" providerId="LiveId" clId="{59AE5E7C-15D5-4249-8307-87FAC7247C22}" dt="2018-12-31T00:55:47.883" v="314"/>
        <pc:sldMkLst>
          <pc:docMk/>
          <pc:sldMk cId="3533814217" sldId="275"/>
        </pc:sldMkLst>
      </pc:sldChg>
      <pc:sldChg chg="delSp modSp add delAnim modAnim">
        <pc:chgData name="Ken Merrihew" userId="bcb7a1e886d99f07" providerId="LiveId" clId="{59AE5E7C-15D5-4249-8307-87FAC7247C22}" dt="2018-12-31T21:10:10.172" v="660"/>
        <pc:sldMkLst>
          <pc:docMk/>
          <pc:sldMk cId="3755567506" sldId="276"/>
        </pc:sldMkLst>
        <pc:spChg chg="mod">
          <ac:chgData name="Ken Merrihew" userId="bcb7a1e886d99f07" providerId="LiveId" clId="{59AE5E7C-15D5-4249-8307-87FAC7247C22}" dt="2018-12-31T21:09:58.181" v="616" actId="2711"/>
          <ac:spMkLst>
            <pc:docMk/>
            <pc:sldMk cId="3755567506" sldId="276"/>
            <ac:spMk id="3" creationId="{D5E3AD43-B12C-48BB-B300-EDC87C15BA85}"/>
          </ac:spMkLst>
        </pc:spChg>
        <pc:spChg chg="del">
          <ac:chgData name="Ken Merrihew" userId="bcb7a1e886d99f07" providerId="LiveId" clId="{59AE5E7C-15D5-4249-8307-87FAC7247C22}" dt="2018-12-31T21:09:36.556" v="611" actId="478"/>
          <ac:spMkLst>
            <pc:docMk/>
            <pc:sldMk cId="3755567506" sldId="276"/>
            <ac:spMk id="4" creationId="{51CAC9C8-E75A-40FB-82E6-3A7B6416DEA4}"/>
          </ac:spMkLst>
        </pc:spChg>
        <pc:spChg chg="mod">
          <ac:chgData name="Ken Merrihew" userId="bcb7a1e886d99f07" providerId="LiveId" clId="{59AE5E7C-15D5-4249-8307-87FAC7247C22}" dt="2018-12-31T21:10:07.279" v="659" actId="1035"/>
          <ac:spMkLst>
            <pc:docMk/>
            <pc:sldMk cId="3755567506" sldId="276"/>
            <ac:spMk id="6" creationId="{96740ED7-B660-452F-9FF4-52C4C231E72E}"/>
          </ac:spMkLst>
        </pc:spChg>
        <pc:spChg chg="del">
          <ac:chgData name="Ken Merrihew" userId="bcb7a1e886d99f07" providerId="LiveId" clId="{59AE5E7C-15D5-4249-8307-87FAC7247C22}" dt="2018-12-31T21:09:38.102" v="612" actId="478"/>
          <ac:spMkLst>
            <pc:docMk/>
            <pc:sldMk cId="3755567506" sldId="276"/>
            <ac:spMk id="7" creationId="{E31A468F-CF88-431B-8351-F3090E7E9540}"/>
          </ac:spMkLst>
        </pc:spChg>
      </pc:sldChg>
      <pc:sldChg chg="add">
        <pc:chgData name="Ken Merrihew" userId="bcb7a1e886d99f07" providerId="LiveId" clId="{59AE5E7C-15D5-4249-8307-87FAC7247C22}" dt="2018-12-31T01:19:40.887" v="323"/>
        <pc:sldMkLst>
          <pc:docMk/>
          <pc:sldMk cId="1667556335" sldId="277"/>
        </pc:sldMkLst>
      </pc:sldChg>
      <pc:sldChg chg="addSp delSp modSp add delAnim modAnim">
        <pc:chgData name="Ken Merrihew" userId="bcb7a1e886d99f07" providerId="LiveId" clId="{59AE5E7C-15D5-4249-8307-87FAC7247C22}" dt="2018-12-31T04:01:04.218" v="606" actId="1035"/>
        <pc:sldMkLst>
          <pc:docMk/>
          <pc:sldMk cId="1209647612" sldId="278"/>
        </pc:sldMkLst>
        <pc:spChg chg="add mod">
          <ac:chgData name="Ken Merrihew" userId="bcb7a1e886d99f07" providerId="LiveId" clId="{59AE5E7C-15D5-4249-8307-87FAC7247C22}" dt="2018-12-31T04:01:04.218" v="606" actId="1035"/>
          <ac:spMkLst>
            <pc:docMk/>
            <pc:sldMk cId="1209647612" sldId="278"/>
            <ac:spMk id="2" creationId="{0991B79B-A452-4839-9E5E-6F00B4AE3319}"/>
          </ac:spMkLst>
        </pc:spChg>
        <pc:spChg chg="del mod ord">
          <ac:chgData name="Ken Merrihew" userId="bcb7a1e886d99f07" providerId="LiveId" clId="{59AE5E7C-15D5-4249-8307-87FAC7247C22}" dt="2018-12-31T01:29:37.739" v="386" actId="478"/>
          <ac:spMkLst>
            <pc:docMk/>
            <pc:sldMk cId="1209647612" sldId="278"/>
            <ac:spMk id="3" creationId="{D5E3AD43-B12C-48BB-B300-EDC87C15BA85}"/>
          </ac:spMkLst>
        </pc:spChg>
        <pc:spChg chg="add mod ord">
          <ac:chgData name="Ken Merrihew" userId="bcb7a1e886d99f07" providerId="LiveId" clId="{59AE5E7C-15D5-4249-8307-87FAC7247C22}" dt="2018-12-31T01:38:40.594" v="589" actId="166"/>
          <ac:spMkLst>
            <pc:docMk/>
            <pc:sldMk cId="1209647612" sldId="278"/>
            <ac:spMk id="4" creationId="{CD6557DB-2811-4E53-9A5E-9472F54D0B66}"/>
          </ac:spMkLst>
        </pc:spChg>
        <pc:spChg chg="add mod">
          <ac:chgData name="Ken Merrihew" userId="bcb7a1e886d99f07" providerId="LiveId" clId="{59AE5E7C-15D5-4249-8307-87FAC7247C22}" dt="2018-12-31T01:35:54.217" v="585" actId="164"/>
          <ac:spMkLst>
            <pc:docMk/>
            <pc:sldMk cId="1209647612" sldId="278"/>
            <ac:spMk id="5" creationId="{A66A6E74-EFD5-48F5-9A27-F24964D71580}"/>
          </ac:spMkLst>
        </pc:spChg>
        <pc:spChg chg="del">
          <ac:chgData name="Ken Merrihew" userId="bcb7a1e886d99f07" providerId="LiveId" clId="{59AE5E7C-15D5-4249-8307-87FAC7247C22}" dt="2018-12-31T01:25:43.901" v="370" actId="478"/>
          <ac:spMkLst>
            <pc:docMk/>
            <pc:sldMk cId="1209647612" sldId="278"/>
            <ac:spMk id="6" creationId="{96740ED7-B660-452F-9FF4-52C4C231E72E}"/>
          </ac:spMkLst>
        </pc:spChg>
        <pc:spChg chg="add del">
          <ac:chgData name="Ken Merrihew" userId="bcb7a1e886d99f07" providerId="LiveId" clId="{59AE5E7C-15D5-4249-8307-87FAC7247C22}" dt="2018-12-31T01:29:39.258" v="388" actId="478"/>
          <ac:spMkLst>
            <pc:docMk/>
            <pc:sldMk cId="1209647612" sldId="278"/>
            <ac:spMk id="10" creationId="{EBF4890F-A545-46C4-9F80-F3EED05EF2B2}"/>
          </ac:spMkLst>
        </pc:spChg>
        <pc:grpChg chg="add mod ord">
          <ac:chgData name="Ken Merrihew" userId="bcb7a1e886d99f07" providerId="LiveId" clId="{59AE5E7C-15D5-4249-8307-87FAC7247C22}" dt="2018-12-31T01:38:57.118" v="594" actId="688"/>
          <ac:grpSpMkLst>
            <pc:docMk/>
            <pc:sldMk cId="1209647612" sldId="278"/>
            <ac:grpSpMk id="11" creationId="{414F3F01-C6DD-48ED-BEB5-0BBA23648EC1}"/>
          </ac:grpSpMkLst>
        </pc:grpChg>
        <pc:picChg chg="add del mod">
          <ac:chgData name="Ken Merrihew" userId="bcb7a1e886d99f07" providerId="LiveId" clId="{59AE5E7C-15D5-4249-8307-87FAC7247C22}" dt="2018-12-31T01:29:38.558" v="387" actId="478"/>
          <ac:picMkLst>
            <pc:docMk/>
            <pc:sldMk cId="1209647612" sldId="278"/>
            <ac:picMk id="7" creationId="{0B97E886-B5DA-4BFA-95A4-843102C0F212}"/>
          </ac:picMkLst>
        </pc:picChg>
        <pc:picChg chg="del">
          <ac:chgData name="Ken Merrihew" userId="bcb7a1e886d99f07" providerId="LiveId" clId="{59AE5E7C-15D5-4249-8307-87FAC7247C22}" dt="2018-12-31T01:25:42.810" v="369" actId="478"/>
          <ac:picMkLst>
            <pc:docMk/>
            <pc:sldMk cId="1209647612" sldId="278"/>
            <ac:picMk id="9" creationId="{12CB537A-5DC5-47D1-84B0-01341F818BBA}"/>
          </ac:picMkLst>
        </pc:picChg>
        <pc:picChg chg="add mod">
          <ac:chgData name="Ken Merrihew" userId="bcb7a1e886d99f07" providerId="LiveId" clId="{59AE5E7C-15D5-4249-8307-87FAC7247C22}" dt="2018-12-31T01:38:53.985" v="593" actId="1076"/>
          <ac:picMkLst>
            <pc:docMk/>
            <pc:sldMk cId="1209647612" sldId="278"/>
            <ac:picMk id="3074" creationId="{500C9BE8-7E6F-40EE-9A63-D9A0C2D8C4ED}"/>
          </ac:picMkLst>
        </pc:picChg>
        <pc:picChg chg="add mod">
          <ac:chgData name="Ken Merrihew" userId="bcb7a1e886d99f07" providerId="LiveId" clId="{59AE5E7C-15D5-4249-8307-87FAC7247C22}" dt="2018-12-31T01:35:54.217" v="585" actId="164"/>
          <ac:picMkLst>
            <pc:docMk/>
            <pc:sldMk cId="1209647612" sldId="278"/>
            <ac:picMk id="3076" creationId="{7D8B6BCE-0D0E-4520-A218-126D7BF1F253}"/>
          </ac:picMkLst>
        </pc:picChg>
        <pc:picChg chg="add mod">
          <ac:chgData name="Ken Merrihew" userId="bcb7a1e886d99f07" providerId="LiveId" clId="{59AE5E7C-15D5-4249-8307-87FAC7247C22}" dt="2018-12-31T01:38:58.983" v="595" actId="1076"/>
          <ac:picMkLst>
            <pc:docMk/>
            <pc:sldMk cId="1209647612" sldId="278"/>
            <ac:picMk id="3078" creationId="{594DBB35-31E5-44E3-B1B3-3EA3CD4A4342}"/>
          </ac:picMkLst>
        </pc:picChg>
      </pc:sldChg>
      <pc:sldChg chg="add">
        <pc:chgData name="Ken Merrihew" userId="bcb7a1e886d99f07" providerId="LiveId" clId="{59AE5E7C-15D5-4249-8307-87FAC7247C22}" dt="2018-12-31T01:25:39.627" v="368"/>
        <pc:sldMkLst>
          <pc:docMk/>
          <pc:sldMk cId="832281088" sldId="279"/>
        </pc:sldMkLst>
      </pc:sldChg>
    </pc:docChg>
  </pc:docChgLst>
  <pc:docChgLst>
    <pc:chgData name="Ken Merrihew" userId="bcb7a1e886d99f07" providerId="LiveId" clId="{398F4C6F-5157-48E4-AFCF-FA2DC5919867}"/>
    <pc:docChg chg="undo custSel addSld delSld modSld sldOrd">
      <pc:chgData name="Ken Merrihew" userId="bcb7a1e886d99f07" providerId="LiveId" clId="{398F4C6F-5157-48E4-AFCF-FA2DC5919867}" dt="2019-01-05T20:44:48.116" v="2831" actId="164"/>
      <pc:docMkLst>
        <pc:docMk/>
      </pc:docMkLst>
      <pc:sldChg chg="modSp modTransition">
        <pc:chgData name="Ken Merrihew" userId="bcb7a1e886d99f07" providerId="LiveId" clId="{398F4C6F-5157-48E4-AFCF-FA2DC5919867}" dt="2019-01-03T21:07:51.026" v="1038"/>
        <pc:sldMkLst>
          <pc:docMk/>
          <pc:sldMk cId="3839529483" sldId="260"/>
        </pc:sldMkLst>
        <pc:spChg chg="mod">
          <ac:chgData name="Ken Merrihew" userId="bcb7a1e886d99f07" providerId="LiveId" clId="{398F4C6F-5157-48E4-AFCF-FA2DC5919867}" dt="2019-01-03T16:18:31.571" v="1037" actId="5793"/>
          <ac:spMkLst>
            <pc:docMk/>
            <pc:sldMk cId="3839529483" sldId="260"/>
            <ac:spMk id="3" creationId="{D5E3AD43-B12C-48BB-B300-EDC87C15BA85}"/>
          </ac:spMkLst>
        </pc:spChg>
      </pc:sldChg>
      <pc:sldChg chg="modSp">
        <pc:chgData name="Ken Merrihew" userId="bcb7a1e886d99f07" providerId="LiveId" clId="{398F4C6F-5157-48E4-AFCF-FA2DC5919867}" dt="2019-01-01T21:34:04.846" v="13"/>
        <pc:sldMkLst>
          <pc:docMk/>
          <pc:sldMk cId="1194761366" sldId="261"/>
        </pc:sldMkLst>
        <pc:spChg chg="mod">
          <ac:chgData name="Ken Merrihew" userId="bcb7a1e886d99f07" providerId="LiveId" clId="{398F4C6F-5157-48E4-AFCF-FA2DC5919867}" dt="2019-01-01T21:34:04.846" v="13"/>
          <ac:spMkLst>
            <pc:docMk/>
            <pc:sldMk cId="1194761366" sldId="261"/>
            <ac:spMk id="3" creationId="{D5E3AD43-B12C-48BB-B300-EDC87C15BA85}"/>
          </ac:spMkLst>
        </pc:spChg>
      </pc:sldChg>
      <pc:sldChg chg="modSp">
        <pc:chgData name="Ken Merrihew" userId="bcb7a1e886d99f07" providerId="LiveId" clId="{398F4C6F-5157-48E4-AFCF-FA2DC5919867}" dt="2019-01-01T21:34:09.894" v="14"/>
        <pc:sldMkLst>
          <pc:docMk/>
          <pc:sldMk cId="2057751074" sldId="262"/>
        </pc:sldMkLst>
        <pc:spChg chg="mod">
          <ac:chgData name="Ken Merrihew" userId="bcb7a1e886d99f07" providerId="LiveId" clId="{398F4C6F-5157-48E4-AFCF-FA2DC5919867}" dt="2019-01-01T21:34:09.894" v="14"/>
          <ac:spMkLst>
            <pc:docMk/>
            <pc:sldMk cId="2057751074" sldId="262"/>
            <ac:spMk id="3" creationId="{D5E3AD43-B12C-48BB-B300-EDC87C15BA85}"/>
          </ac:spMkLst>
        </pc:spChg>
      </pc:sldChg>
      <pc:sldChg chg="modSp">
        <pc:chgData name="Ken Merrihew" userId="bcb7a1e886d99f07" providerId="LiveId" clId="{398F4C6F-5157-48E4-AFCF-FA2DC5919867}" dt="2019-01-01T21:34:26.819" v="15" actId="255"/>
        <pc:sldMkLst>
          <pc:docMk/>
          <pc:sldMk cId="3548774155" sldId="263"/>
        </pc:sldMkLst>
        <pc:spChg chg="mod">
          <ac:chgData name="Ken Merrihew" userId="bcb7a1e886d99f07" providerId="LiveId" clId="{398F4C6F-5157-48E4-AFCF-FA2DC5919867}" dt="2019-01-01T21:34:26.819" v="15" actId="255"/>
          <ac:spMkLst>
            <pc:docMk/>
            <pc:sldMk cId="3548774155" sldId="263"/>
            <ac:spMk id="3" creationId="{D5E3AD43-B12C-48BB-B300-EDC87C15BA85}"/>
          </ac:spMkLst>
        </pc:spChg>
      </pc:sldChg>
      <pc:sldChg chg="modSp">
        <pc:chgData name="Ken Merrihew" userId="bcb7a1e886d99f07" providerId="LiveId" clId="{398F4C6F-5157-48E4-AFCF-FA2DC5919867}" dt="2019-01-05T03:56:44.206" v="1808" actId="20577"/>
        <pc:sldMkLst>
          <pc:docMk/>
          <pc:sldMk cId="2336152866" sldId="265"/>
        </pc:sldMkLst>
        <pc:spChg chg="mod">
          <ac:chgData name="Ken Merrihew" userId="bcb7a1e886d99f07" providerId="LiveId" clId="{398F4C6F-5157-48E4-AFCF-FA2DC5919867}" dt="2019-01-05T03:56:44.206" v="1808" actId="20577"/>
          <ac:spMkLst>
            <pc:docMk/>
            <pc:sldMk cId="2336152866" sldId="265"/>
            <ac:spMk id="3" creationId="{D5E3AD43-B12C-48BB-B300-EDC87C15BA85}"/>
          </ac:spMkLst>
        </pc:spChg>
      </pc:sldChg>
      <pc:sldChg chg="modSp modAnim">
        <pc:chgData name="Ken Merrihew" userId="bcb7a1e886d99f07" providerId="LiveId" clId="{398F4C6F-5157-48E4-AFCF-FA2DC5919867}" dt="2019-01-02T20:04:40.115" v="934"/>
        <pc:sldMkLst>
          <pc:docMk/>
          <pc:sldMk cId="2706256333" sldId="268"/>
        </pc:sldMkLst>
        <pc:picChg chg="mod">
          <ac:chgData name="Ken Merrihew" userId="bcb7a1e886d99f07" providerId="LiveId" clId="{398F4C6F-5157-48E4-AFCF-FA2DC5919867}" dt="2019-01-02T20:04:06.266" v="933" actId="688"/>
          <ac:picMkLst>
            <pc:docMk/>
            <pc:sldMk cId="2706256333" sldId="268"/>
            <ac:picMk id="9" creationId="{12CB537A-5DC5-47D1-84B0-01341F818BBA}"/>
          </ac:picMkLst>
        </pc:picChg>
      </pc:sldChg>
      <pc:sldChg chg="addSp modSp modAnim">
        <pc:chgData name="Ken Merrihew" userId="bcb7a1e886d99f07" providerId="LiveId" clId="{398F4C6F-5157-48E4-AFCF-FA2DC5919867}" dt="2019-01-05T04:08:33.802" v="1822"/>
        <pc:sldMkLst>
          <pc:docMk/>
          <pc:sldMk cId="3150676200" sldId="270"/>
        </pc:sldMkLst>
        <pc:spChg chg="add mod">
          <ac:chgData name="Ken Merrihew" userId="bcb7a1e886d99f07" providerId="LiveId" clId="{398F4C6F-5157-48E4-AFCF-FA2DC5919867}" dt="2019-01-02T00:36:41.006" v="346" actId="14100"/>
          <ac:spMkLst>
            <pc:docMk/>
            <pc:sldMk cId="3150676200" sldId="270"/>
            <ac:spMk id="2" creationId="{FFF248A9-609F-451F-AEDD-2166CB03256F}"/>
          </ac:spMkLst>
        </pc:spChg>
        <pc:spChg chg="add mod">
          <ac:chgData name="Ken Merrihew" userId="bcb7a1e886d99f07" providerId="LiveId" clId="{398F4C6F-5157-48E4-AFCF-FA2DC5919867}" dt="2019-01-02T00:37:01.497" v="401" actId="1038"/>
          <ac:spMkLst>
            <pc:docMk/>
            <pc:sldMk cId="3150676200" sldId="270"/>
            <ac:spMk id="4" creationId="{911961A0-F81D-44CA-9FF9-3188F5D6D10E}"/>
          </ac:spMkLst>
        </pc:spChg>
        <pc:spChg chg="mod">
          <ac:chgData name="Ken Merrihew" userId="bcb7a1e886d99f07" providerId="LiveId" clId="{398F4C6F-5157-48E4-AFCF-FA2DC5919867}" dt="2019-01-01T21:48:40.324" v="187" actId="14100"/>
          <ac:spMkLst>
            <pc:docMk/>
            <pc:sldMk cId="3150676200" sldId="270"/>
            <ac:spMk id="7" creationId="{80003321-D939-4014-92E0-4B6CE92A8FFB}"/>
          </ac:spMkLst>
        </pc:spChg>
        <pc:spChg chg="add mod">
          <ac:chgData name="Ken Merrihew" userId="bcb7a1e886d99f07" providerId="LiveId" clId="{398F4C6F-5157-48E4-AFCF-FA2DC5919867}" dt="2019-01-01T21:44:11.789" v="78" actId="2711"/>
          <ac:spMkLst>
            <pc:docMk/>
            <pc:sldMk cId="3150676200" sldId="270"/>
            <ac:spMk id="10" creationId="{0585F8C8-FE64-49E4-9215-F9D136B4D47C}"/>
          </ac:spMkLst>
        </pc:spChg>
        <pc:spChg chg="add mod">
          <ac:chgData name="Ken Merrihew" userId="bcb7a1e886d99f07" providerId="LiveId" clId="{398F4C6F-5157-48E4-AFCF-FA2DC5919867}" dt="2019-01-01T21:48:20.758" v="171" actId="114"/>
          <ac:spMkLst>
            <pc:docMk/>
            <pc:sldMk cId="3150676200" sldId="270"/>
            <ac:spMk id="11" creationId="{42A13073-0BBD-450E-8CFD-FF4AE311DFC4}"/>
          </ac:spMkLst>
        </pc:spChg>
        <pc:spChg chg="add mod">
          <ac:chgData name="Ken Merrihew" userId="bcb7a1e886d99f07" providerId="LiveId" clId="{398F4C6F-5157-48E4-AFCF-FA2DC5919867}" dt="2019-01-02T00:37:41.948" v="403" actId="14100"/>
          <ac:spMkLst>
            <pc:docMk/>
            <pc:sldMk cId="3150676200" sldId="270"/>
            <ac:spMk id="12" creationId="{39F373F8-4059-4E29-A8CD-718BF729C9AE}"/>
          </ac:spMkLst>
        </pc:spChg>
        <pc:spChg chg="add mod">
          <ac:chgData name="Ken Merrihew" userId="bcb7a1e886d99f07" providerId="LiveId" clId="{398F4C6F-5157-48E4-AFCF-FA2DC5919867}" dt="2019-01-02T00:37:46.613" v="404" actId="14100"/>
          <ac:spMkLst>
            <pc:docMk/>
            <pc:sldMk cId="3150676200" sldId="270"/>
            <ac:spMk id="13" creationId="{5C2E76E2-BC60-45C1-A016-D1701B4CD2E5}"/>
          </ac:spMkLst>
        </pc:spChg>
      </pc:sldChg>
      <pc:sldChg chg="ord">
        <pc:chgData name="Ken Merrihew" userId="bcb7a1e886d99f07" providerId="LiveId" clId="{398F4C6F-5157-48E4-AFCF-FA2DC5919867}" dt="2019-01-04T18:59:54.528" v="1188"/>
        <pc:sldMkLst>
          <pc:docMk/>
          <pc:sldMk cId="2805747874" sldId="271"/>
        </pc:sldMkLst>
      </pc:sldChg>
      <pc:sldChg chg="modSp">
        <pc:chgData name="Ken Merrihew" userId="bcb7a1e886d99f07" providerId="LiveId" clId="{398F4C6F-5157-48E4-AFCF-FA2DC5919867}" dt="2019-01-05T04:14:50.579" v="1831" actId="2711"/>
        <pc:sldMkLst>
          <pc:docMk/>
          <pc:sldMk cId="1109626978" sldId="274"/>
        </pc:sldMkLst>
        <pc:spChg chg="mod">
          <ac:chgData name="Ken Merrihew" userId="bcb7a1e886d99f07" providerId="LiveId" clId="{398F4C6F-5157-48E4-AFCF-FA2DC5919867}" dt="2019-01-05T04:14:50.579" v="1831" actId="2711"/>
          <ac:spMkLst>
            <pc:docMk/>
            <pc:sldMk cId="1109626978" sldId="274"/>
            <ac:spMk id="3" creationId="{D5E3AD43-B12C-48BB-B300-EDC87C15BA85}"/>
          </ac:spMkLst>
        </pc:spChg>
      </pc:sldChg>
      <pc:sldChg chg="addSp delSp modSp modAnim">
        <pc:chgData name="Ken Merrihew" userId="bcb7a1e886d99f07" providerId="LiveId" clId="{398F4C6F-5157-48E4-AFCF-FA2DC5919867}" dt="2019-01-05T20:44:48.116" v="2831" actId="164"/>
        <pc:sldMkLst>
          <pc:docMk/>
          <pc:sldMk cId="3755567506" sldId="276"/>
        </pc:sldMkLst>
        <pc:spChg chg="add mod">
          <ac:chgData name="Ken Merrihew" userId="bcb7a1e886d99f07" providerId="LiveId" clId="{398F4C6F-5157-48E4-AFCF-FA2DC5919867}" dt="2019-01-05T19:03:14.837" v="2176" actId="1036"/>
          <ac:spMkLst>
            <pc:docMk/>
            <pc:sldMk cId="3755567506" sldId="276"/>
            <ac:spMk id="5" creationId="{57E6D57B-560B-446B-B076-D0DC1146F79B}"/>
          </ac:spMkLst>
        </pc:spChg>
        <pc:spChg chg="mod">
          <ac:chgData name="Ken Merrihew" userId="bcb7a1e886d99f07" providerId="LiveId" clId="{398F4C6F-5157-48E4-AFCF-FA2DC5919867}" dt="2019-01-05T19:03:29.257" v="2203" actId="114"/>
          <ac:spMkLst>
            <pc:docMk/>
            <pc:sldMk cId="3755567506" sldId="276"/>
            <ac:spMk id="6" creationId="{96740ED7-B660-452F-9FF4-52C4C231E72E}"/>
          </ac:spMkLst>
        </pc:spChg>
        <pc:spChg chg="add del mod">
          <ac:chgData name="Ken Merrihew" userId="bcb7a1e886d99f07" providerId="LiveId" clId="{398F4C6F-5157-48E4-AFCF-FA2DC5919867}" dt="2019-01-05T19:09:14.232" v="2212" actId="478"/>
          <ac:spMkLst>
            <pc:docMk/>
            <pc:sldMk cId="3755567506" sldId="276"/>
            <ac:spMk id="7" creationId="{EDDAF599-4BC1-41C7-856A-712989FE5030}"/>
          </ac:spMkLst>
        </pc:spChg>
        <pc:spChg chg="add del mod">
          <ac:chgData name="Ken Merrihew" userId="bcb7a1e886d99f07" providerId="LiveId" clId="{398F4C6F-5157-48E4-AFCF-FA2DC5919867}" dt="2019-01-05T19:09:16.215" v="2214" actId="478"/>
          <ac:spMkLst>
            <pc:docMk/>
            <pc:sldMk cId="3755567506" sldId="276"/>
            <ac:spMk id="11" creationId="{0807A505-3B8A-41AF-8A6D-A2CAF3B5274A}"/>
          </ac:spMkLst>
        </pc:spChg>
        <pc:spChg chg="add del mod">
          <ac:chgData name="Ken Merrihew" userId="bcb7a1e886d99f07" providerId="LiveId" clId="{398F4C6F-5157-48E4-AFCF-FA2DC5919867}" dt="2019-01-05T19:09:15.231" v="2213" actId="478"/>
          <ac:spMkLst>
            <pc:docMk/>
            <pc:sldMk cId="3755567506" sldId="276"/>
            <ac:spMk id="14" creationId="{6272AC1E-4354-4488-B2B7-C78C60FE2D81}"/>
          </ac:spMkLst>
        </pc:spChg>
        <pc:spChg chg="add del mod">
          <ac:chgData name="Ken Merrihew" userId="bcb7a1e886d99f07" providerId="LiveId" clId="{398F4C6F-5157-48E4-AFCF-FA2DC5919867}" dt="2019-01-05T19:18:01.491" v="2270" actId="478"/>
          <ac:spMkLst>
            <pc:docMk/>
            <pc:sldMk cId="3755567506" sldId="276"/>
            <ac:spMk id="19" creationId="{9422211F-E5C2-4E71-A0F4-944E59AB6124}"/>
          </ac:spMkLst>
        </pc:spChg>
        <pc:spChg chg="add mod">
          <ac:chgData name="Ken Merrihew" userId="bcb7a1e886d99f07" providerId="LiveId" clId="{398F4C6F-5157-48E4-AFCF-FA2DC5919867}" dt="2019-01-05T19:43:42.859" v="2455" actId="164"/>
          <ac:spMkLst>
            <pc:docMk/>
            <pc:sldMk cId="3755567506" sldId="276"/>
            <ac:spMk id="22" creationId="{2F2719ED-3E34-465F-A954-3417B501FA9C}"/>
          </ac:spMkLst>
        </pc:spChg>
        <pc:spChg chg="add del mod">
          <ac:chgData name="Ken Merrihew" userId="bcb7a1e886d99f07" providerId="LiveId" clId="{398F4C6F-5157-48E4-AFCF-FA2DC5919867}" dt="2019-01-05T19:58:17.416" v="2512" actId="478"/>
          <ac:spMkLst>
            <pc:docMk/>
            <pc:sldMk cId="3755567506" sldId="276"/>
            <ac:spMk id="25" creationId="{25FA560A-3925-4931-9A4B-01074819D878}"/>
          </ac:spMkLst>
        </pc:spChg>
        <pc:spChg chg="add del mod">
          <ac:chgData name="Ken Merrihew" userId="bcb7a1e886d99f07" providerId="LiveId" clId="{398F4C6F-5157-48E4-AFCF-FA2DC5919867}" dt="2019-01-05T19:58:19.745" v="2514" actId="478"/>
          <ac:spMkLst>
            <pc:docMk/>
            <pc:sldMk cId="3755567506" sldId="276"/>
            <ac:spMk id="26" creationId="{534E5971-D3BF-4188-96E2-FC54DE52DA5A}"/>
          </ac:spMkLst>
        </pc:spChg>
        <pc:spChg chg="add mod">
          <ac:chgData name="Ken Merrihew" userId="bcb7a1e886d99f07" providerId="LiveId" clId="{398F4C6F-5157-48E4-AFCF-FA2DC5919867}" dt="2019-01-05T20:03:18.715" v="2536" actId="164"/>
          <ac:spMkLst>
            <pc:docMk/>
            <pc:sldMk cId="3755567506" sldId="276"/>
            <ac:spMk id="28" creationId="{02601F07-079E-41C4-8F60-548B16E3E7BA}"/>
          </ac:spMkLst>
        </pc:spChg>
        <pc:spChg chg="add mod">
          <ac:chgData name="Ken Merrihew" userId="bcb7a1e886d99f07" providerId="LiveId" clId="{398F4C6F-5157-48E4-AFCF-FA2DC5919867}" dt="2019-01-05T19:43:42.859" v="2455" actId="164"/>
          <ac:spMkLst>
            <pc:docMk/>
            <pc:sldMk cId="3755567506" sldId="276"/>
            <ac:spMk id="29" creationId="{F9111577-92DF-4880-9025-20CD482BFF4F}"/>
          </ac:spMkLst>
        </pc:spChg>
        <pc:spChg chg="add mod">
          <ac:chgData name="Ken Merrihew" userId="bcb7a1e886d99f07" providerId="LiveId" clId="{398F4C6F-5157-48E4-AFCF-FA2DC5919867}" dt="2019-01-05T19:43:42.859" v="2455" actId="164"/>
          <ac:spMkLst>
            <pc:docMk/>
            <pc:sldMk cId="3755567506" sldId="276"/>
            <ac:spMk id="30" creationId="{DFE05E04-5FA4-472D-A881-D5425EB72535}"/>
          </ac:spMkLst>
        </pc:spChg>
        <pc:spChg chg="add mod">
          <ac:chgData name="Ken Merrihew" userId="bcb7a1e886d99f07" providerId="LiveId" clId="{398F4C6F-5157-48E4-AFCF-FA2DC5919867}" dt="2019-01-05T19:45:52.945" v="2479" actId="164"/>
          <ac:spMkLst>
            <pc:docMk/>
            <pc:sldMk cId="3755567506" sldId="276"/>
            <ac:spMk id="32" creationId="{DE4B193F-AB8A-4CCF-B15C-F5EBD013DABC}"/>
          </ac:spMkLst>
        </pc:spChg>
        <pc:spChg chg="add del mod">
          <ac:chgData name="Ken Merrihew" userId="bcb7a1e886d99f07" providerId="LiveId" clId="{398F4C6F-5157-48E4-AFCF-FA2DC5919867}" dt="2019-01-05T19:50:47.263" v="2485"/>
          <ac:spMkLst>
            <pc:docMk/>
            <pc:sldMk cId="3755567506" sldId="276"/>
            <ac:spMk id="35" creationId="{25BA0811-3A60-4FC0-8078-A762EDB76D97}"/>
          </ac:spMkLst>
        </pc:spChg>
        <pc:spChg chg="add del mod">
          <ac:chgData name="Ken Merrihew" userId="bcb7a1e886d99f07" providerId="LiveId" clId="{398F4C6F-5157-48E4-AFCF-FA2DC5919867}" dt="2019-01-05T19:58:18.398" v="2513" actId="478"/>
          <ac:spMkLst>
            <pc:docMk/>
            <pc:sldMk cId="3755567506" sldId="276"/>
            <ac:spMk id="36" creationId="{58B7F526-99DA-4279-90D2-002A1F8E316E}"/>
          </ac:spMkLst>
        </pc:spChg>
        <pc:spChg chg="add mod">
          <ac:chgData name="Ken Merrihew" userId="bcb7a1e886d99f07" providerId="LiveId" clId="{398F4C6F-5157-48E4-AFCF-FA2DC5919867}" dt="2019-01-05T20:17:08.087" v="2640" actId="14100"/>
          <ac:spMkLst>
            <pc:docMk/>
            <pc:sldMk cId="3755567506" sldId="276"/>
            <ac:spMk id="37" creationId="{33246EFF-97B3-4654-8647-80CC40FBB497}"/>
          </ac:spMkLst>
        </pc:spChg>
        <pc:spChg chg="add mod">
          <ac:chgData name="Ken Merrihew" userId="bcb7a1e886d99f07" providerId="LiveId" clId="{398F4C6F-5157-48E4-AFCF-FA2DC5919867}" dt="2019-01-05T20:17:50.572" v="2653" actId="1038"/>
          <ac:spMkLst>
            <pc:docMk/>
            <pc:sldMk cId="3755567506" sldId="276"/>
            <ac:spMk id="38" creationId="{0C6B3702-9117-4E9C-8B0F-22F2167FBA80}"/>
          </ac:spMkLst>
        </pc:spChg>
        <pc:spChg chg="add mod">
          <ac:chgData name="Ken Merrihew" userId="bcb7a1e886d99f07" providerId="LiveId" clId="{398F4C6F-5157-48E4-AFCF-FA2DC5919867}" dt="2019-01-05T20:39:06.412" v="2769"/>
          <ac:spMkLst>
            <pc:docMk/>
            <pc:sldMk cId="3755567506" sldId="276"/>
            <ac:spMk id="39" creationId="{5C6BB26D-9188-46F3-81B2-5C3FF8700D5F}"/>
          </ac:spMkLst>
        </pc:spChg>
        <pc:spChg chg="add mod">
          <ac:chgData name="Ken Merrihew" userId="bcb7a1e886d99f07" providerId="LiveId" clId="{398F4C6F-5157-48E4-AFCF-FA2DC5919867}" dt="2019-01-05T20:03:18.715" v="2536" actId="164"/>
          <ac:spMkLst>
            <pc:docMk/>
            <pc:sldMk cId="3755567506" sldId="276"/>
            <ac:spMk id="41" creationId="{0E6C4937-DD85-4FD8-9DB4-46888648BA8D}"/>
          </ac:spMkLst>
        </pc:spChg>
        <pc:spChg chg="add mod">
          <ac:chgData name="Ken Merrihew" userId="bcb7a1e886d99f07" providerId="LiveId" clId="{398F4C6F-5157-48E4-AFCF-FA2DC5919867}" dt="2019-01-05T20:08:43.046" v="2582" actId="1076"/>
          <ac:spMkLst>
            <pc:docMk/>
            <pc:sldMk cId="3755567506" sldId="276"/>
            <ac:spMk id="42" creationId="{4DD590E4-48CF-4108-9DB2-0D5ACD4968A1}"/>
          </ac:spMkLst>
        </pc:spChg>
        <pc:spChg chg="add mod">
          <ac:chgData name="Ken Merrihew" userId="bcb7a1e886d99f07" providerId="LiveId" clId="{398F4C6F-5157-48E4-AFCF-FA2DC5919867}" dt="2019-01-05T20:09:48.337" v="2596" actId="164"/>
          <ac:spMkLst>
            <pc:docMk/>
            <pc:sldMk cId="3755567506" sldId="276"/>
            <ac:spMk id="45" creationId="{DE009C5E-13A5-4BC0-B982-67FA581E950B}"/>
          </ac:spMkLst>
        </pc:spChg>
        <pc:spChg chg="add mod">
          <ac:chgData name="Ken Merrihew" userId="bcb7a1e886d99f07" providerId="LiveId" clId="{398F4C6F-5157-48E4-AFCF-FA2DC5919867}" dt="2019-01-05T20:09:48.337" v="2596" actId="164"/>
          <ac:spMkLst>
            <pc:docMk/>
            <pc:sldMk cId="3755567506" sldId="276"/>
            <ac:spMk id="46" creationId="{10FF69F4-9927-47BD-B5D0-C7B680702C03}"/>
          </ac:spMkLst>
        </pc:spChg>
        <pc:spChg chg="add mod">
          <ac:chgData name="Ken Merrihew" userId="bcb7a1e886d99f07" providerId="LiveId" clId="{398F4C6F-5157-48E4-AFCF-FA2DC5919867}" dt="2019-01-05T20:22:03.366" v="2744" actId="14100"/>
          <ac:spMkLst>
            <pc:docMk/>
            <pc:sldMk cId="3755567506" sldId="276"/>
            <ac:spMk id="50" creationId="{A422A360-9FEA-4E8C-97DA-13A97BCE2CAB}"/>
          </ac:spMkLst>
        </pc:spChg>
        <pc:spChg chg="add mod">
          <ac:chgData name="Ken Merrihew" userId="bcb7a1e886d99f07" providerId="LiveId" clId="{398F4C6F-5157-48E4-AFCF-FA2DC5919867}" dt="2019-01-05T20:22:09.349" v="2748" actId="1035"/>
          <ac:spMkLst>
            <pc:docMk/>
            <pc:sldMk cId="3755567506" sldId="276"/>
            <ac:spMk id="51" creationId="{A762BD54-4ABF-4227-B92A-60FD1D1F08A6}"/>
          </ac:spMkLst>
        </pc:spChg>
        <pc:spChg chg="add mod">
          <ac:chgData name="Ken Merrihew" userId="bcb7a1e886d99f07" providerId="LiveId" clId="{398F4C6F-5157-48E4-AFCF-FA2DC5919867}" dt="2019-01-05T20:22:09.349" v="2748" actId="1035"/>
          <ac:spMkLst>
            <pc:docMk/>
            <pc:sldMk cId="3755567506" sldId="276"/>
            <ac:spMk id="52" creationId="{434A8051-D62A-4D8C-AB76-B437E0E7D0D7}"/>
          </ac:spMkLst>
        </pc:spChg>
        <pc:spChg chg="add mod">
          <ac:chgData name="Ken Merrihew" userId="bcb7a1e886d99f07" providerId="LiveId" clId="{398F4C6F-5157-48E4-AFCF-FA2DC5919867}" dt="2019-01-05T20:44:48.116" v="2831" actId="164"/>
          <ac:spMkLst>
            <pc:docMk/>
            <pc:sldMk cId="3755567506" sldId="276"/>
            <ac:spMk id="55" creationId="{3FFEB6F7-595D-406B-BCD5-2EAE1428CC13}"/>
          </ac:spMkLst>
        </pc:spChg>
        <pc:spChg chg="add mod">
          <ac:chgData name="Ken Merrihew" userId="bcb7a1e886d99f07" providerId="LiveId" clId="{398F4C6F-5157-48E4-AFCF-FA2DC5919867}" dt="2019-01-05T20:44:48.116" v="2831" actId="164"/>
          <ac:spMkLst>
            <pc:docMk/>
            <pc:sldMk cId="3755567506" sldId="276"/>
            <ac:spMk id="56" creationId="{9BE4DA01-ADDE-4A8B-89D5-C727491C72CA}"/>
          </ac:spMkLst>
        </pc:spChg>
        <pc:grpChg chg="add mod">
          <ac:chgData name="Ken Merrihew" userId="bcb7a1e886d99f07" providerId="LiveId" clId="{398F4C6F-5157-48E4-AFCF-FA2DC5919867}" dt="2019-01-05T19:45:52.945" v="2479" actId="164"/>
          <ac:grpSpMkLst>
            <pc:docMk/>
            <pc:sldMk cId="3755567506" sldId="276"/>
            <ac:grpSpMk id="23" creationId="{34F4291F-3739-4B5E-B911-BD1F6122DFC0}"/>
          </ac:grpSpMkLst>
        </pc:grpChg>
        <pc:grpChg chg="add del mod">
          <ac:chgData name="Ken Merrihew" userId="bcb7a1e886d99f07" providerId="LiveId" clId="{398F4C6F-5157-48E4-AFCF-FA2DC5919867}" dt="2019-01-05T19:58:14.173" v="2511" actId="478"/>
          <ac:grpSpMkLst>
            <pc:docMk/>
            <pc:sldMk cId="3755567506" sldId="276"/>
            <ac:grpSpMk id="24" creationId="{6944DA7B-688C-4486-A0A1-A1B4FCAE2A19}"/>
          </ac:grpSpMkLst>
        </pc:grpChg>
        <pc:grpChg chg="add mod">
          <ac:chgData name="Ken Merrihew" userId="bcb7a1e886d99f07" providerId="LiveId" clId="{398F4C6F-5157-48E4-AFCF-FA2DC5919867}" dt="2019-01-05T19:53:27.555" v="2509" actId="164"/>
          <ac:grpSpMkLst>
            <pc:docMk/>
            <pc:sldMk cId="3755567506" sldId="276"/>
            <ac:grpSpMk id="27" creationId="{60E35A0D-A57F-4006-80D6-1F63CC483F2D}"/>
          </ac:grpSpMkLst>
        </pc:grpChg>
        <pc:grpChg chg="add mod">
          <ac:chgData name="Ken Merrihew" userId="bcb7a1e886d99f07" providerId="LiveId" clId="{398F4C6F-5157-48E4-AFCF-FA2DC5919867}" dt="2019-01-05T20:04:28.330" v="2552" actId="164"/>
          <ac:grpSpMkLst>
            <pc:docMk/>
            <pc:sldMk cId="3755567506" sldId="276"/>
            <ac:grpSpMk id="31" creationId="{1B3219BC-D0AB-4558-83B3-A8F40F22B149}"/>
          </ac:grpSpMkLst>
        </pc:grpChg>
        <pc:grpChg chg="add mod">
          <ac:chgData name="Ken Merrihew" userId="bcb7a1e886d99f07" providerId="LiveId" clId="{398F4C6F-5157-48E4-AFCF-FA2DC5919867}" dt="2019-01-05T20:09:48.337" v="2596" actId="164"/>
          <ac:grpSpMkLst>
            <pc:docMk/>
            <pc:sldMk cId="3755567506" sldId="276"/>
            <ac:grpSpMk id="33" creationId="{3D6DDB84-8A11-4BFE-8996-1CDAC3F261D0}"/>
          </ac:grpSpMkLst>
        </pc:grpChg>
        <pc:grpChg chg="add mod">
          <ac:chgData name="Ken Merrihew" userId="bcb7a1e886d99f07" providerId="LiveId" clId="{398F4C6F-5157-48E4-AFCF-FA2DC5919867}" dt="2019-01-05T20:26:07.544" v="2766" actId="164"/>
          <ac:grpSpMkLst>
            <pc:docMk/>
            <pc:sldMk cId="3755567506" sldId="276"/>
            <ac:grpSpMk id="34" creationId="{30D928F3-50D2-42EC-869C-F44264B7B701}"/>
          </ac:grpSpMkLst>
        </pc:grpChg>
        <pc:grpChg chg="add mod">
          <ac:chgData name="Ken Merrihew" userId="bcb7a1e886d99f07" providerId="LiveId" clId="{398F4C6F-5157-48E4-AFCF-FA2DC5919867}" dt="2019-01-05T20:44:48.116" v="2831" actId="164"/>
          <ac:grpSpMkLst>
            <pc:docMk/>
            <pc:sldMk cId="3755567506" sldId="276"/>
            <ac:grpSpMk id="40" creationId="{223239EC-C4FD-498C-A4C3-CB3E859F10CE}"/>
          </ac:grpSpMkLst>
        </pc:grpChg>
        <pc:grpChg chg="add mod">
          <ac:chgData name="Ken Merrihew" userId="bcb7a1e886d99f07" providerId="LiveId" clId="{398F4C6F-5157-48E4-AFCF-FA2DC5919867}" dt="2019-01-05T20:44:48.116" v="2831" actId="164"/>
          <ac:grpSpMkLst>
            <pc:docMk/>
            <pc:sldMk cId="3755567506" sldId="276"/>
            <ac:grpSpMk id="43" creationId="{DCF268D3-D477-4BBA-A5D7-BFC1047C3145}"/>
          </ac:grpSpMkLst>
        </pc:grpChg>
        <pc:picChg chg="add del mod">
          <ac:chgData name="Ken Merrihew" userId="bcb7a1e886d99f07" providerId="LiveId" clId="{398F4C6F-5157-48E4-AFCF-FA2DC5919867}" dt="2019-01-05T20:05:24.598" v="2562" actId="478"/>
          <ac:picMkLst>
            <pc:docMk/>
            <pc:sldMk cId="3755567506" sldId="276"/>
            <ac:picMk id="4" creationId="{6981CCB5-3D64-435C-B816-DAD592326891}"/>
          </ac:picMkLst>
        </pc:picChg>
        <pc:picChg chg="add del mod modCrop">
          <ac:chgData name="Ken Merrihew" userId="bcb7a1e886d99f07" providerId="LiveId" clId="{398F4C6F-5157-48E4-AFCF-FA2DC5919867}" dt="2019-01-05T19:28:00.884" v="2313" actId="478"/>
          <ac:picMkLst>
            <pc:docMk/>
            <pc:sldMk cId="3755567506" sldId="276"/>
            <ac:picMk id="10" creationId="{04549FFA-6FA4-4B4A-AFC3-07E7B62D52A0}"/>
          </ac:picMkLst>
        </pc:picChg>
        <pc:picChg chg="add del mod">
          <ac:chgData name="Ken Merrihew" userId="bcb7a1e886d99f07" providerId="LiveId" clId="{398F4C6F-5157-48E4-AFCF-FA2DC5919867}" dt="2019-01-05T19:28:03.702" v="2314" actId="478"/>
          <ac:picMkLst>
            <pc:docMk/>
            <pc:sldMk cId="3755567506" sldId="276"/>
            <ac:picMk id="13" creationId="{F012960B-19C4-446E-8247-9B814495AEC1}"/>
          </ac:picMkLst>
        </pc:picChg>
        <pc:picChg chg="add del mod">
          <ac:chgData name="Ken Merrihew" userId="bcb7a1e886d99f07" providerId="LiveId" clId="{398F4C6F-5157-48E4-AFCF-FA2DC5919867}" dt="2019-01-05T19:19:10.012" v="2271" actId="478"/>
          <ac:picMkLst>
            <pc:docMk/>
            <pc:sldMk cId="3755567506" sldId="276"/>
            <ac:picMk id="16" creationId="{22AB89CB-EC28-4AA6-A303-1909DDB3FBF9}"/>
          </ac:picMkLst>
        </pc:picChg>
        <pc:picChg chg="add del mod">
          <ac:chgData name="Ken Merrihew" userId="bcb7a1e886d99f07" providerId="LiveId" clId="{398F4C6F-5157-48E4-AFCF-FA2DC5919867}" dt="2019-01-05T19:17:59.723" v="2269" actId="478"/>
          <ac:picMkLst>
            <pc:docMk/>
            <pc:sldMk cId="3755567506" sldId="276"/>
            <ac:picMk id="18" creationId="{4D17AF2A-38F0-45C9-A9A3-5F9F0E1E3142}"/>
          </ac:picMkLst>
        </pc:picChg>
        <pc:picChg chg="add mod modCrop">
          <ac:chgData name="Ken Merrihew" userId="bcb7a1e886d99f07" providerId="LiveId" clId="{398F4C6F-5157-48E4-AFCF-FA2DC5919867}" dt="2019-01-05T20:14:27.327" v="2617" actId="1076"/>
          <ac:picMkLst>
            <pc:docMk/>
            <pc:sldMk cId="3755567506" sldId="276"/>
            <ac:picMk id="21" creationId="{8EB736BF-461F-47A8-B26B-8110044F8FF2}"/>
          </ac:picMkLst>
        </pc:picChg>
        <pc:picChg chg="add del mod">
          <ac:chgData name="Ken Merrihew" userId="bcb7a1e886d99f07" providerId="LiveId" clId="{398F4C6F-5157-48E4-AFCF-FA2DC5919867}" dt="2019-01-05T19:21:26.004" v="2280" actId="478"/>
          <ac:picMkLst>
            <pc:docMk/>
            <pc:sldMk cId="3755567506" sldId="276"/>
            <ac:picMk id="1026" creationId="{15225733-80EB-40B7-AEBF-45EB1293A172}"/>
          </ac:picMkLst>
        </pc:picChg>
        <pc:picChg chg="add del mod">
          <ac:chgData name="Ken Merrihew" userId="bcb7a1e886d99f07" providerId="LiveId" clId="{398F4C6F-5157-48E4-AFCF-FA2DC5919867}" dt="2019-01-05T19:27:58.582" v="2312" actId="478"/>
          <ac:picMkLst>
            <pc:docMk/>
            <pc:sldMk cId="3755567506" sldId="276"/>
            <ac:picMk id="1028" creationId="{8D9BF7D0-A570-4857-862C-990E58A1227B}"/>
          </ac:picMkLst>
        </pc:picChg>
        <pc:picChg chg="add del mod">
          <ac:chgData name="Ken Merrihew" userId="bcb7a1e886d99f07" providerId="LiveId" clId="{398F4C6F-5157-48E4-AFCF-FA2DC5919867}" dt="2019-01-05T19:27:55.686" v="2311" actId="478"/>
          <ac:picMkLst>
            <pc:docMk/>
            <pc:sldMk cId="3755567506" sldId="276"/>
            <ac:picMk id="1030" creationId="{1CDAA62E-7426-41C0-AFA7-4636FA0C0B4E}"/>
          </ac:picMkLst>
        </pc:picChg>
        <pc:picChg chg="add del mod modCrop">
          <ac:chgData name="Ken Merrihew" userId="bcb7a1e886d99f07" providerId="LiveId" clId="{398F4C6F-5157-48E4-AFCF-FA2DC5919867}" dt="2019-01-05T20:05:26.864" v="2563" actId="478"/>
          <ac:picMkLst>
            <pc:docMk/>
            <pc:sldMk cId="3755567506" sldId="276"/>
            <ac:picMk id="1032" creationId="{335DC442-BC75-450E-87D9-956D45890E69}"/>
          </ac:picMkLst>
        </pc:picChg>
        <pc:picChg chg="add del mod">
          <ac:chgData name="Ken Merrihew" userId="bcb7a1e886d99f07" providerId="LiveId" clId="{398F4C6F-5157-48E4-AFCF-FA2DC5919867}" dt="2019-01-05T19:35:43.098" v="2399" actId="478"/>
          <ac:picMkLst>
            <pc:docMk/>
            <pc:sldMk cId="3755567506" sldId="276"/>
            <ac:picMk id="1034" creationId="{F38110DC-BF27-497A-9BE9-222320335897}"/>
          </ac:picMkLst>
        </pc:picChg>
        <pc:picChg chg="add mod">
          <ac:chgData name="Ken Merrihew" userId="bcb7a1e886d99f07" providerId="LiveId" clId="{398F4C6F-5157-48E4-AFCF-FA2DC5919867}" dt="2019-01-05T19:43:42.859" v="2455" actId="164"/>
          <ac:picMkLst>
            <pc:docMk/>
            <pc:sldMk cId="3755567506" sldId="276"/>
            <ac:picMk id="1036" creationId="{C9CD6CDA-39F3-42C8-815A-87B3F8ACAB3A}"/>
          </ac:picMkLst>
        </pc:picChg>
        <pc:picChg chg="add mod">
          <ac:chgData name="Ken Merrihew" userId="bcb7a1e886d99f07" providerId="LiveId" clId="{398F4C6F-5157-48E4-AFCF-FA2DC5919867}" dt="2019-01-05T20:06:08.173" v="2567"/>
          <ac:picMkLst>
            <pc:docMk/>
            <pc:sldMk cId="3755567506" sldId="276"/>
            <ac:picMk id="1038" creationId="{3AD8B79C-7C86-48F6-8CCD-BB8BD7250EBB}"/>
          </ac:picMkLst>
        </pc:picChg>
      </pc:sldChg>
      <pc:sldChg chg="ord">
        <pc:chgData name="Ken Merrihew" userId="bcb7a1e886d99f07" providerId="LiveId" clId="{398F4C6F-5157-48E4-AFCF-FA2DC5919867}" dt="2019-01-04T15:27:13.767" v="1152"/>
        <pc:sldMkLst>
          <pc:docMk/>
          <pc:sldMk cId="1667556335" sldId="277"/>
        </pc:sldMkLst>
      </pc:sldChg>
      <pc:sldChg chg="del">
        <pc:chgData name="Ken Merrihew" userId="bcb7a1e886d99f07" providerId="LiveId" clId="{398F4C6F-5157-48E4-AFCF-FA2DC5919867}" dt="2019-01-05T04:25:52.021" v="1890" actId="2696"/>
        <pc:sldMkLst>
          <pc:docMk/>
          <pc:sldMk cId="3859140227" sldId="280"/>
        </pc:sldMkLst>
      </pc:sldChg>
      <pc:sldChg chg="del">
        <pc:chgData name="Ken Merrihew" userId="bcb7a1e886d99f07" providerId="LiveId" clId="{398F4C6F-5157-48E4-AFCF-FA2DC5919867}" dt="2019-01-05T04:25:53.734" v="1891" actId="2696"/>
        <pc:sldMkLst>
          <pc:docMk/>
          <pc:sldMk cId="1930899921" sldId="281"/>
        </pc:sldMkLst>
      </pc:sldChg>
      <pc:sldChg chg="add ord">
        <pc:chgData name="Ken Merrihew" userId="bcb7a1e886d99f07" providerId="LiveId" clId="{398F4C6F-5157-48E4-AFCF-FA2DC5919867}" dt="2019-01-02T00:54:36.308" v="454"/>
        <pc:sldMkLst>
          <pc:docMk/>
          <pc:sldMk cId="246398739" sldId="282"/>
        </pc:sldMkLst>
      </pc:sldChg>
      <pc:sldChg chg="addSp delSp modSp add ord delAnim modAnim">
        <pc:chgData name="Ken Merrihew" userId="bcb7a1e886d99f07" providerId="LiveId" clId="{398F4C6F-5157-48E4-AFCF-FA2DC5919867}" dt="2019-01-02T01:00:05.794" v="467" actId="14100"/>
        <pc:sldMkLst>
          <pc:docMk/>
          <pc:sldMk cId="1466619578" sldId="283"/>
        </pc:sldMkLst>
        <pc:spChg chg="del">
          <ac:chgData name="Ken Merrihew" userId="bcb7a1e886d99f07" providerId="LiveId" clId="{398F4C6F-5157-48E4-AFCF-FA2DC5919867}" dt="2019-01-02T00:55:41.662" v="457" actId="478"/>
          <ac:spMkLst>
            <pc:docMk/>
            <pc:sldMk cId="1466619578" sldId="283"/>
            <ac:spMk id="2" creationId="{E307C121-323A-4B4C-8A80-B1FA62109FB1}"/>
          </ac:spMkLst>
        </pc:spChg>
        <pc:spChg chg="del">
          <ac:chgData name="Ken Merrihew" userId="bcb7a1e886d99f07" providerId="LiveId" clId="{398F4C6F-5157-48E4-AFCF-FA2DC5919867}" dt="2019-01-02T00:55:40.024" v="455" actId="478"/>
          <ac:spMkLst>
            <pc:docMk/>
            <pc:sldMk cId="1466619578" sldId="283"/>
            <ac:spMk id="3" creationId="{D5E3AD43-B12C-48BB-B300-EDC87C15BA85}"/>
          </ac:spMkLst>
        </pc:spChg>
        <pc:spChg chg="add mod">
          <ac:chgData name="Ken Merrihew" userId="bcb7a1e886d99f07" providerId="LiveId" clId="{398F4C6F-5157-48E4-AFCF-FA2DC5919867}" dt="2019-01-02T01:00:05.794" v="467" actId="14100"/>
          <ac:spMkLst>
            <pc:docMk/>
            <pc:sldMk cId="1466619578" sldId="283"/>
            <ac:spMk id="7" creationId="{643C2F7C-5048-4FD1-B7E0-50554648088E}"/>
          </ac:spMkLst>
        </pc:spChg>
        <pc:spChg chg="add">
          <ac:chgData name="Ken Merrihew" userId="bcb7a1e886d99f07" providerId="LiveId" clId="{398F4C6F-5157-48E4-AFCF-FA2DC5919867}" dt="2019-01-02T00:55:42.911" v="458"/>
          <ac:spMkLst>
            <pc:docMk/>
            <pc:sldMk cId="1466619578" sldId="283"/>
            <ac:spMk id="9" creationId="{E3B3C4D5-B3F5-4BCF-A405-0E7B1B8938D5}"/>
          </ac:spMkLst>
        </pc:spChg>
        <pc:picChg chg="add ord">
          <ac:chgData name="Ken Merrihew" userId="bcb7a1e886d99f07" providerId="LiveId" clId="{398F4C6F-5157-48E4-AFCF-FA2DC5919867}" dt="2019-01-02T00:57:06.976" v="464" actId="167"/>
          <ac:picMkLst>
            <pc:docMk/>
            <pc:sldMk cId="1466619578" sldId="283"/>
            <ac:picMk id="6" creationId="{2D183BF6-1B11-4B4C-A80D-007B32C6BCF1}"/>
          </ac:picMkLst>
        </pc:picChg>
        <pc:picChg chg="del">
          <ac:chgData name="Ken Merrihew" userId="bcb7a1e886d99f07" providerId="LiveId" clId="{398F4C6F-5157-48E4-AFCF-FA2DC5919867}" dt="2019-01-02T00:55:40.893" v="456" actId="478"/>
          <ac:picMkLst>
            <pc:docMk/>
            <pc:sldMk cId="1466619578" sldId="283"/>
            <ac:picMk id="2050" creationId="{887AA1E8-E66A-4316-AB70-501967E83731}"/>
          </ac:picMkLst>
        </pc:picChg>
      </pc:sldChg>
      <pc:sldChg chg="addSp delSp modSp add delAnim modAnim">
        <pc:chgData name="Ken Merrihew" userId="bcb7a1e886d99f07" providerId="LiveId" clId="{398F4C6F-5157-48E4-AFCF-FA2DC5919867}" dt="2019-01-05T04:25:00.415" v="1889" actId="14100"/>
        <pc:sldMkLst>
          <pc:docMk/>
          <pc:sldMk cId="931194293" sldId="284"/>
        </pc:sldMkLst>
        <pc:spChg chg="add mod">
          <ac:chgData name="Ken Merrihew" userId="bcb7a1e886d99f07" providerId="LiveId" clId="{398F4C6F-5157-48E4-AFCF-FA2DC5919867}" dt="2019-01-02T01:12:04.424" v="772" actId="1038"/>
          <ac:spMkLst>
            <pc:docMk/>
            <pc:sldMk cId="931194293" sldId="284"/>
            <ac:spMk id="2" creationId="{BA3CDD16-ABC5-482F-9BD3-F16887737531}"/>
          </ac:spMkLst>
        </pc:spChg>
        <pc:spChg chg="add del mod">
          <ac:chgData name="Ken Merrihew" userId="bcb7a1e886d99f07" providerId="LiveId" clId="{398F4C6F-5157-48E4-AFCF-FA2DC5919867}" dt="2019-01-02T02:20:42.574" v="923" actId="478"/>
          <ac:spMkLst>
            <pc:docMk/>
            <pc:sldMk cId="931194293" sldId="284"/>
            <ac:spMk id="3" creationId="{D3C7D655-3CF1-4FE8-8D41-438E7A3B3AB7}"/>
          </ac:spMkLst>
        </pc:spChg>
        <pc:spChg chg="mod ord">
          <ac:chgData name="Ken Merrihew" userId="bcb7a1e886d99f07" providerId="LiveId" clId="{398F4C6F-5157-48E4-AFCF-FA2DC5919867}" dt="2019-01-05T04:25:00.415" v="1889" actId="14100"/>
          <ac:spMkLst>
            <pc:docMk/>
            <pc:sldMk cId="931194293" sldId="284"/>
            <ac:spMk id="7" creationId="{643C2F7C-5048-4FD1-B7E0-50554648088E}"/>
          </ac:spMkLst>
        </pc:spChg>
        <pc:spChg chg="del">
          <ac:chgData name="Ken Merrihew" userId="bcb7a1e886d99f07" providerId="LiveId" clId="{398F4C6F-5157-48E4-AFCF-FA2DC5919867}" dt="2019-01-02T01:05:20.851" v="470" actId="478"/>
          <ac:spMkLst>
            <pc:docMk/>
            <pc:sldMk cId="931194293" sldId="284"/>
            <ac:spMk id="9" creationId="{E3B3C4D5-B3F5-4BCF-A405-0E7B1B8938D5}"/>
          </ac:spMkLst>
        </pc:spChg>
        <pc:spChg chg="add mod ord">
          <ac:chgData name="Ken Merrihew" userId="bcb7a1e886d99f07" providerId="LiveId" clId="{398F4C6F-5157-48E4-AFCF-FA2DC5919867}" dt="2019-01-05T04:24:48.757" v="1888" actId="167"/>
          <ac:spMkLst>
            <pc:docMk/>
            <pc:sldMk cId="931194293" sldId="284"/>
            <ac:spMk id="10" creationId="{1DA9FE74-149F-4CF9-B36B-AFC33A938074}"/>
          </ac:spMkLst>
        </pc:spChg>
        <pc:spChg chg="add mod">
          <ac:chgData name="Ken Merrihew" userId="bcb7a1e886d99f07" providerId="LiveId" clId="{398F4C6F-5157-48E4-AFCF-FA2DC5919867}" dt="2019-01-05T04:17:42.630" v="1844" actId="14100"/>
          <ac:spMkLst>
            <pc:docMk/>
            <pc:sldMk cId="931194293" sldId="284"/>
            <ac:spMk id="11" creationId="{A25E1450-F085-4C7E-B636-C7F060460E42}"/>
          </ac:spMkLst>
        </pc:spChg>
        <pc:spChg chg="add mod">
          <ac:chgData name="Ken Merrihew" userId="bcb7a1e886d99f07" providerId="LiveId" clId="{398F4C6F-5157-48E4-AFCF-FA2DC5919867}" dt="2019-01-02T01:12:40.156" v="800" actId="1036"/>
          <ac:spMkLst>
            <pc:docMk/>
            <pc:sldMk cId="931194293" sldId="284"/>
            <ac:spMk id="12" creationId="{74C9BF09-70D2-43F6-A272-317ABA9D698C}"/>
          </ac:spMkLst>
        </pc:spChg>
        <pc:spChg chg="add mod">
          <ac:chgData name="Ken Merrihew" userId="bcb7a1e886d99f07" providerId="LiveId" clId="{398F4C6F-5157-48E4-AFCF-FA2DC5919867}" dt="2019-01-02T01:28:43.502" v="900" actId="1036"/>
          <ac:spMkLst>
            <pc:docMk/>
            <pc:sldMk cId="931194293" sldId="284"/>
            <ac:spMk id="13" creationId="{6065BE39-57A4-41BE-A6F3-B5E933163217}"/>
          </ac:spMkLst>
        </pc:spChg>
        <pc:picChg chg="del">
          <ac:chgData name="Ken Merrihew" userId="bcb7a1e886d99f07" providerId="LiveId" clId="{398F4C6F-5157-48E4-AFCF-FA2DC5919867}" dt="2019-01-02T01:05:20.286" v="469" actId="478"/>
          <ac:picMkLst>
            <pc:docMk/>
            <pc:sldMk cId="931194293" sldId="284"/>
            <ac:picMk id="6" creationId="{2D183BF6-1B11-4B4C-A80D-007B32C6BCF1}"/>
          </ac:picMkLst>
        </pc:picChg>
      </pc:sldChg>
      <pc:sldChg chg="addSp delSp modSp add">
        <pc:chgData name="Ken Merrihew" userId="bcb7a1e886d99f07" providerId="LiveId" clId="{398F4C6F-5157-48E4-AFCF-FA2DC5919867}" dt="2019-01-03T21:58:56.600" v="1040" actId="478"/>
        <pc:sldMkLst>
          <pc:docMk/>
          <pc:sldMk cId="1579060105" sldId="286"/>
        </pc:sldMkLst>
        <pc:picChg chg="del">
          <ac:chgData name="Ken Merrihew" userId="bcb7a1e886d99f07" providerId="LiveId" clId="{398F4C6F-5157-48E4-AFCF-FA2DC5919867}" dt="2019-01-02T20:52:10.421" v="973" actId="478"/>
          <ac:picMkLst>
            <pc:docMk/>
            <pc:sldMk cId="1579060105" sldId="286"/>
            <ac:picMk id="3" creationId="{D2FE6679-7540-4F8F-BF26-4237D32E9F1C}"/>
          </ac:picMkLst>
        </pc:picChg>
        <pc:picChg chg="add del mod modCrop">
          <ac:chgData name="Ken Merrihew" userId="bcb7a1e886d99f07" providerId="LiveId" clId="{398F4C6F-5157-48E4-AFCF-FA2DC5919867}" dt="2019-01-03T21:58:56.600" v="1040" actId="478"/>
          <ac:picMkLst>
            <pc:docMk/>
            <pc:sldMk cId="1579060105" sldId="286"/>
            <ac:picMk id="5" creationId="{524015E6-14B8-4AB6-A1EE-13D483A2933F}"/>
          </ac:picMkLst>
        </pc:picChg>
        <pc:picChg chg="add del mod ord modCrop">
          <ac:chgData name="Ken Merrihew" userId="bcb7a1e886d99f07" providerId="LiveId" clId="{398F4C6F-5157-48E4-AFCF-FA2DC5919867}" dt="2019-01-03T21:58:51.686" v="1039" actId="478"/>
          <ac:picMkLst>
            <pc:docMk/>
            <pc:sldMk cId="1579060105" sldId="286"/>
            <ac:picMk id="1026" creationId="{2A3CC78C-F7F5-4027-B0DF-642E50BA670C}"/>
          </ac:picMkLst>
        </pc:picChg>
      </pc:sldChg>
      <pc:sldChg chg="delSp add">
        <pc:chgData name="Ken Merrihew" userId="bcb7a1e886d99f07" providerId="LiveId" clId="{398F4C6F-5157-48E4-AFCF-FA2DC5919867}" dt="2019-01-03T16:17:29.489" v="1019" actId="478"/>
        <pc:sldMkLst>
          <pc:docMk/>
          <pc:sldMk cId="554564751" sldId="287"/>
        </pc:sldMkLst>
        <pc:spChg chg="del">
          <ac:chgData name="Ken Merrihew" userId="bcb7a1e886d99f07" providerId="LiveId" clId="{398F4C6F-5157-48E4-AFCF-FA2DC5919867}" dt="2019-01-03T16:17:29.489" v="1019" actId="478"/>
          <ac:spMkLst>
            <pc:docMk/>
            <pc:sldMk cId="554564751" sldId="287"/>
            <ac:spMk id="3" creationId="{D5E3AD43-B12C-48BB-B300-EDC87C15BA85}"/>
          </ac:spMkLst>
        </pc:spChg>
      </pc:sldChg>
      <pc:sldChg chg="add modAnim">
        <pc:chgData name="Ken Merrihew" userId="bcb7a1e886d99f07" providerId="LiveId" clId="{398F4C6F-5157-48E4-AFCF-FA2DC5919867}" dt="2019-01-03T16:18:04.794" v="1027"/>
        <pc:sldMkLst>
          <pc:docMk/>
          <pc:sldMk cId="3064980781" sldId="288"/>
        </pc:sldMkLst>
      </pc:sldChg>
      <pc:sldChg chg="addSp modSp add ord modAnim">
        <pc:chgData name="Ken Merrihew" userId="bcb7a1e886d99f07" providerId="LiveId" clId="{398F4C6F-5157-48E4-AFCF-FA2DC5919867}" dt="2019-01-04T15:34:08.322" v="1186"/>
        <pc:sldMkLst>
          <pc:docMk/>
          <pc:sldMk cId="156757782" sldId="289"/>
        </pc:sldMkLst>
        <pc:spChg chg="mod">
          <ac:chgData name="Ken Merrihew" userId="bcb7a1e886d99f07" providerId="LiveId" clId="{398F4C6F-5157-48E4-AFCF-FA2DC5919867}" dt="2019-01-04T15:26:18.366" v="1116" actId="14100"/>
          <ac:spMkLst>
            <pc:docMk/>
            <pc:sldMk cId="156757782" sldId="289"/>
            <ac:spMk id="3" creationId="{D5E3AD43-B12C-48BB-B300-EDC87C15BA85}"/>
          </ac:spMkLst>
        </pc:spChg>
        <pc:spChg chg="add mod">
          <ac:chgData name="Ken Merrihew" userId="bcb7a1e886d99f07" providerId="LiveId" clId="{398F4C6F-5157-48E4-AFCF-FA2DC5919867}" dt="2019-01-04T15:26:38.142" v="1149" actId="1035"/>
          <ac:spMkLst>
            <pc:docMk/>
            <pc:sldMk cId="156757782" sldId="289"/>
            <ac:spMk id="5" creationId="{63103A70-C2B8-46E4-AD29-A0BF95F74DF9}"/>
          </ac:spMkLst>
        </pc:spChg>
        <pc:spChg chg="mod">
          <ac:chgData name="Ken Merrihew" userId="bcb7a1e886d99f07" providerId="LiveId" clId="{398F4C6F-5157-48E4-AFCF-FA2DC5919867}" dt="2019-01-04T15:26:38.142" v="1149" actId="1035"/>
          <ac:spMkLst>
            <pc:docMk/>
            <pc:sldMk cId="156757782" sldId="289"/>
            <ac:spMk id="6" creationId="{96740ED7-B660-452F-9FF4-52C4C231E72E}"/>
          </ac:spMkLst>
        </pc:spChg>
        <pc:spChg chg="add mod">
          <ac:chgData name="Ken Merrihew" userId="bcb7a1e886d99f07" providerId="LiveId" clId="{398F4C6F-5157-48E4-AFCF-FA2DC5919867}" dt="2019-01-04T15:27:40.600" v="1172" actId="14100"/>
          <ac:spMkLst>
            <pc:docMk/>
            <pc:sldMk cId="156757782" sldId="289"/>
            <ac:spMk id="7" creationId="{60CF504D-22F4-4D7C-AA94-AF98B725CFB5}"/>
          </ac:spMkLst>
        </pc:spChg>
      </pc:sldChg>
      <pc:sldChg chg="add">
        <pc:chgData name="Ken Merrihew" userId="bcb7a1e886d99f07" providerId="LiveId" clId="{398F4C6F-5157-48E4-AFCF-FA2DC5919867}" dt="2019-01-04T15:24:52.007" v="1049"/>
        <pc:sldMkLst>
          <pc:docMk/>
          <pc:sldMk cId="1613856920" sldId="290"/>
        </pc:sldMkLst>
      </pc:sldChg>
      <pc:sldChg chg="addSp delSp modSp add delAnim modAnim">
        <pc:chgData name="Ken Merrihew" userId="bcb7a1e886d99f07" providerId="LiveId" clId="{398F4C6F-5157-48E4-AFCF-FA2DC5919867}" dt="2019-01-05T18:06:12.609" v="2136"/>
        <pc:sldMkLst>
          <pc:docMk/>
          <pc:sldMk cId="436613618" sldId="291"/>
        </pc:sldMkLst>
        <pc:spChg chg="del mod">
          <ac:chgData name="Ken Merrihew" userId="bcb7a1e886d99f07" providerId="LiveId" clId="{398F4C6F-5157-48E4-AFCF-FA2DC5919867}" dt="2019-01-05T04:22:26.064" v="1882" actId="478"/>
          <ac:spMkLst>
            <pc:docMk/>
            <pc:sldMk cId="436613618" sldId="291"/>
            <ac:spMk id="2" creationId="{FFF248A9-609F-451F-AEDD-2166CB03256F}"/>
          </ac:spMkLst>
        </pc:spChg>
        <pc:spChg chg="mod ord">
          <ac:chgData name="Ken Merrihew" userId="bcb7a1e886d99f07" providerId="LiveId" clId="{398F4C6F-5157-48E4-AFCF-FA2DC5919867}" dt="2019-01-05T04:23:14.831" v="1887"/>
          <ac:spMkLst>
            <pc:docMk/>
            <pc:sldMk cId="436613618" sldId="291"/>
            <ac:spMk id="3" creationId="{D5E3AD43-B12C-48BB-B300-EDC87C15BA85}"/>
          </ac:spMkLst>
        </pc:spChg>
        <pc:spChg chg="del">
          <ac:chgData name="Ken Merrihew" userId="bcb7a1e886d99f07" providerId="LiveId" clId="{398F4C6F-5157-48E4-AFCF-FA2DC5919867}" dt="2019-01-04T19:13:45.176" v="1436" actId="478"/>
          <ac:spMkLst>
            <pc:docMk/>
            <pc:sldMk cId="436613618" sldId="291"/>
            <ac:spMk id="4" creationId="{911961A0-F81D-44CA-9FF9-3188F5D6D10E}"/>
          </ac:spMkLst>
        </pc:spChg>
        <pc:spChg chg="add mod ord">
          <ac:chgData name="Ken Merrihew" userId="bcb7a1e886d99f07" providerId="LiveId" clId="{398F4C6F-5157-48E4-AFCF-FA2DC5919867}" dt="2019-01-05T18:05:55.733" v="2135" actId="1035"/>
          <ac:spMkLst>
            <pc:docMk/>
            <pc:sldMk cId="436613618" sldId="291"/>
            <ac:spMk id="5" creationId="{BB130B69-E098-47AD-9636-A08151302B41}"/>
          </ac:spMkLst>
        </pc:spChg>
        <pc:spChg chg="mod">
          <ac:chgData name="Ken Merrihew" userId="bcb7a1e886d99f07" providerId="LiveId" clId="{398F4C6F-5157-48E4-AFCF-FA2DC5919867}" dt="2019-01-05T18:05:00.741" v="2078" actId="1035"/>
          <ac:spMkLst>
            <pc:docMk/>
            <pc:sldMk cId="436613618" sldId="291"/>
            <ac:spMk id="6" creationId="{96740ED7-B660-452F-9FF4-52C4C231E72E}"/>
          </ac:spMkLst>
        </pc:spChg>
        <pc:spChg chg="mod">
          <ac:chgData name="Ken Merrihew" userId="bcb7a1e886d99f07" providerId="LiveId" clId="{398F4C6F-5157-48E4-AFCF-FA2DC5919867}" dt="2019-01-05T18:05:20.667" v="2100" actId="1035"/>
          <ac:spMkLst>
            <pc:docMk/>
            <pc:sldMk cId="436613618" sldId="291"/>
            <ac:spMk id="7" creationId="{80003321-D939-4014-92E0-4B6CE92A8FFB}"/>
          </ac:spMkLst>
        </pc:spChg>
        <pc:spChg chg="del">
          <ac:chgData name="Ken Merrihew" userId="bcb7a1e886d99f07" providerId="LiveId" clId="{398F4C6F-5157-48E4-AFCF-FA2DC5919867}" dt="2019-01-04T19:12:39.746" v="1208" actId="478"/>
          <ac:spMkLst>
            <pc:docMk/>
            <pc:sldMk cId="436613618" sldId="291"/>
            <ac:spMk id="9" creationId="{4DBC5C33-D64D-4D27-97D2-AF662AE7D1EE}"/>
          </ac:spMkLst>
        </pc:spChg>
        <pc:spChg chg="mod">
          <ac:chgData name="Ken Merrihew" userId="bcb7a1e886d99f07" providerId="LiveId" clId="{398F4C6F-5157-48E4-AFCF-FA2DC5919867}" dt="2019-01-05T18:05:34.705" v="2118" actId="1035"/>
          <ac:spMkLst>
            <pc:docMk/>
            <pc:sldMk cId="436613618" sldId="291"/>
            <ac:spMk id="10" creationId="{0585F8C8-FE64-49E4-9215-F9D136B4D47C}"/>
          </ac:spMkLst>
        </pc:spChg>
        <pc:spChg chg="mod">
          <ac:chgData name="Ken Merrihew" userId="bcb7a1e886d99f07" providerId="LiveId" clId="{398F4C6F-5157-48E4-AFCF-FA2DC5919867}" dt="2019-01-05T18:05:55.733" v="2135" actId="1035"/>
          <ac:spMkLst>
            <pc:docMk/>
            <pc:sldMk cId="436613618" sldId="291"/>
            <ac:spMk id="11" creationId="{42A13073-0BBD-450E-8CFD-FF4AE311DFC4}"/>
          </ac:spMkLst>
        </pc:spChg>
        <pc:spChg chg="del mod">
          <ac:chgData name="Ken Merrihew" userId="bcb7a1e886d99f07" providerId="LiveId" clId="{398F4C6F-5157-48E4-AFCF-FA2DC5919867}" dt="2019-01-04T19:13:28.880" v="1355" actId="478"/>
          <ac:spMkLst>
            <pc:docMk/>
            <pc:sldMk cId="436613618" sldId="291"/>
            <ac:spMk id="12" creationId="{39F373F8-4059-4E29-A8CD-718BF729C9AE}"/>
          </ac:spMkLst>
        </pc:spChg>
        <pc:spChg chg="del mod">
          <ac:chgData name="Ken Merrihew" userId="bcb7a1e886d99f07" providerId="LiveId" clId="{398F4C6F-5157-48E4-AFCF-FA2DC5919867}" dt="2019-01-04T19:13:28.880" v="1355" actId="478"/>
          <ac:spMkLst>
            <pc:docMk/>
            <pc:sldMk cId="436613618" sldId="291"/>
            <ac:spMk id="13" creationId="{5C2E76E2-BC60-45C1-A016-D1701B4CD2E5}"/>
          </ac:spMkLst>
        </pc:spChg>
        <pc:spChg chg="add mod">
          <ac:chgData name="Ken Merrihew" userId="bcb7a1e886d99f07" providerId="LiveId" clId="{398F4C6F-5157-48E4-AFCF-FA2DC5919867}" dt="2019-01-05T18:05:09.775" v="2086" actId="1035"/>
          <ac:spMkLst>
            <pc:docMk/>
            <pc:sldMk cId="436613618" sldId="291"/>
            <ac:spMk id="14" creationId="{CDF55340-178C-4FD3-9320-AFDCE939E3EC}"/>
          </ac:spMkLst>
        </pc:spChg>
        <pc:spChg chg="add mod ord">
          <ac:chgData name="Ken Merrihew" userId="bcb7a1e886d99f07" providerId="LiveId" clId="{398F4C6F-5157-48E4-AFCF-FA2DC5919867}" dt="2019-01-05T18:05:55.733" v="2135" actId="1035"/>
          <ac:spMkLst>
            <pc:docMk/>
            <pc:sldMk cId="436613618" sldId="291"/>
            <ac:spMk id="15" creationId="{85FA2F28-B939-4A07-8B52-C6BB11928AF4}"/>
          </ac:spMkLst>
        </pc:spChg>
        <pc:spChg chg="add mod">
          <ac:chgData name="Ken Merrihew" userId="bcb7a1e886d99f07" providerId="LiveId" clId="{398F4C6F-5157-48E4-AFCF-FA2DC5919867}" dt="2019-01-05T04:23:14.831" v="1887"/>
          <ac:spMkLst>
            <pc:docMk/>
            <pc:sldMk cId="436613618" sldId="291"/>
            <ac:spMk id="16" creationId="{742388EA-FA3C-4D09-BE26-CFC11F6FA643}"/>
          </ac:spMkLst>
        </pc:spChg>
        <pc:spChg chg="add mod ord">
          <ac:chgData name="Ken Merrihew" userId="bcb7a1e886d99f07" providerId="LiveId" clId="{398F4C6F-5157-48E4-AFCF-FA2DC5919867}" dt="2019-01-05T18:05:00.741" v="2078" actId="1035"/>
          <ac:spMkLst>
            <pc:docMk/>
            <pc:sldMk cId="436613618" sldId="291"/>
            <ac:spMk id="17" creationId="{63BDF951-33C4-481D-ACFB-78394424599A}"/>
          </ac:spMkLst>
        </pc:spChg>
        <pc:spChg chg="add mod ord">
          <ac:chgData name="Ken Merrihew" userId="bcb7a1e886d99f07" providerId="LiveId" clId="{398F4C6F-5157-48E4-AFCF-FA2DC5919867}" dt="2019-01-05T18:05:42.498" v="2122" actId="1035"/>
          <ac:spMkLst>
            <pc:docMk/>
            <pc:sldMk cId="436613618" sldId="291"/>
            <ac:spMk id="18" creationId="{E6E50397-3E16-4FC2-86A7-2949DFA0ABBE}"/>
          </ac:spMkLst>
        </pc:spChg>
        <pc:spChg chg="add mod ord">
          <ac:chgData name="Ken Merrihew" userId="bcb7a1e886d99f07" providerId="LiveId" clId="{398F4C6F-5157-48E4-AFCF-FA2DC5919867}" dt="2019-01-05T18:05:34.705" v="2118" actId="1035"/>
          <ac:spMkLst>
            <pc:docMk/>
            <pc:sldMk cId="436613618" sldId="291"/>
            <ac:spMk id="19" creationId="{A6349A8B-83FA-425E-8631-1C814EABDE91}"/>
          </ac:spMkLst>
        </pc:spChg>
      </pc:sldChg>
      <pc:sldChg chg="add del modAnim">
        <pc:chgData name="Ken Merrihew" userId="bcb7a1e886d99f07" providerId="LiveId" clId="{398F4C6F-5157-48E4-AFCF-FA2DC5919867}" dt="2019-01-05T04:11:57.266" v="1823" actId="2696"/>
        <pc:sldMkLst>
          <pc:docMk/>
          <pc:sldMk cId="1452788321"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79795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0452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4666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28237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844C0F-7D35-4383-96D6-8583CB80B5DF}"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5791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844C0F-7D35-4383-96D6-8583CB80B5DF}"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40742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44C0F-7D35-4383-96D6-8583CB80B5DF}" type="datetimeFigureOut">
              <a:rPr lang="en-US" smtClean="0"/>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4193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44C0F-7D35-4383-96D6-8583CB80B5DF}" type="datetimeFigureOut">
              <a:rPr lang="en-US" smtClean="0"/>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0857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44C0F-7D35-4383-96D6-8583CB80B5DF}" type="datetimeFigureOut">
              <a:rPr lang="en-US" smtClean="0"/>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40342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4C0F-7D35-4383-96D6-8583CB80B5DF}"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63884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4C0F-7D35-4383-96D6-8583CB80B5DF}"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212538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44C0F-7D35-4383-96D6-8583CB80B5DF}" type="datetimeFigureOut">
              <a:rPr lang="en-US" smtClean="0"/>
              <a:t>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06C1E-C8AD-4C95-B0BE-C45CBFD42B9B}" type="slidenum">
              <a:rPr lang="en-US" smtClean="0"/>
              <a:t>‹#›</a:t>
            </a:fld>
            <a:endParaRPr lang="en-US"/>
          </a:p>
        </p:txBody>
      </p:sp>
    </p:spTree>
    <p:extLst>
      <p:ext uri="{BB962C8B-B14F-4D97-AF65-F5344CB8AC3E}">
        <p14:creationId xmlns:p14="http://schemas.microsoft.com/office/powerpoint/2010/main" val="3976050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pixabay.com/fr/vieux-l-homme-fleurs-papillon-46357/" TargetMode="Externa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E5A441-F0EC-4B49-B373-C628B0C6A80D}"/>
              </a:ext>
            </a:extLst>
          </p:cNvPr>
          <p:cNvSpPr txBox="1"/>
          <p:nvPr/>
        </p:nvSpPr>
        <p:spPr>
          <a:xfrm>
            <a:off x="5384259" y="402886"/>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32957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138417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pattern</a:t>
            </a:r>
            <a:r>
              <a:rPr lang="en-US" sz="3200" dirty="0"/>
              <a:t> ~ literally, </a:t>
            </a:r>
            <a:r>
              <a:rPr lang="en-US" sz="3200" i="1" dirty="0"/>
              <a:t>outline</a:t>
            </a:r>
            <a:r>
              <a:rPr lang="en-US" sz="3200" dirty="0"/>
              <a:t> or </a:t>
            </a:r>
            <a:r>
              <a:rPr lang="en-US" sz="3200" i="1" dirty="0"/>
              <a:t>sketch</a:t>
            </a:r>
            <a:endParaRPr lang="en-US" altLang="en-US" sz="4800" dirty="0">
              <a:solidFill>
                <a:schemeClr val="bg1"/>
              </a:solidFill>
              <a:latin typeface="+mj-lt"/>
            </a:endParaRPr>
          </a:p>
        </p:txBody>
      </p:sp>
      <p:sp>
        <p:nvSpPr>
          <p:cNvPr id="6" name="TextBox 5">
            <a:extLst>
              <a:ext uri="{FF2B5EF4-FFF2-40B4-BE49-F238E27FC236}">
                <a16:creationId xmlns:a16="http://schemas.microsoft.com/office/drawing/2014/main" id="{96740ED7-B660-452F-9FF4-52C4C231E72E}"/>
              </a:ext>
            </a:extLst>
          </p:cNvPr>
          <p:cNvSpPr txBox="1"/>
          <p:nvPr/>
        </p:nvSpPr>
        <p:spPr>
          <a:xfrm>
            <a:off x="685800" y="1581999"/>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hupotupōsis</a:t>
            </a:r>
            <a:r>
              <a:rPr lang="en-US" sz="3200" dirty="0"/>
              <a:t> ~ </a:t>
            </a:r>
            <a:r>
              <a:rPr lang="en-US" sz="3200" i="1" dirty="0"/>
              <a:t>under</a:t>
            </a:r>
            <a:r>
              <a:rPr lang="en-US" sz="3200" dirty="0"/>
              <a:t> the </a:t>
            </a:r>
            <a:r>
              <a:rPr lang="en-US" sz="3200" i="1" dirty="0"/>
              <a:t>type</a:t>
            </a:r>
            <a:r>
              <a:rPr lang="en-US" sz="3200" dirty="0"/>
              <a:t> or </a:t>
            </a:r>
            <a:r>
              <a:rPr lang="en-US" sz="3200" i="1" dirty="0"/>
              <a:t>example</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DBC5C33-D64D-4D27-97D2-AF662AE7D1EE}"/>
              </a:ext>
            </a:extLst>
          </p:cNvPr>
          <p:cNvSpPr txBox="1"/>
          <p:nvPr/>
        </p:nvSpPr>
        <p:spPr>
          <a:xfrm>
            <a:off x="690551" y="2110640"/>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dirty="0"/>
              <a:t>NASB ~ </a:t>
            </a:r>
            <a:r>
              <a:rPr lang="en-US" sz="3200" dirty="0">
                <a:solidFill>
                  <a:schemeClr val="accent4">
                    <a:lumMod val="60000"/>
                    <a:lumOff val="40000"/>
                  </a:schemeClr>
                </a:solidFill>
              </a:rPr>
              <a:t>standard</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1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399849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Phygellus</a:t>
            </a:r>
            <a:r>
              <a:rPr lang="en-US" sz="3200" dirty="0"/>
              <a:t> ~ </a:t>
            </a:r>
            <a:r>
              <a:rPr lang="en-US" sz="3200" i="1" dirty="0"/>
              <a:t>“fugitive”</a:t>
            </a:r>
            <a:endParaRPr lang="en-US" sz="3200" dirty="0"/>
          </a:p>
        </p:txBody>
      </p:sp>
      <p:sp>
        <p:nvSpPr>
          <p:cNvPr id="6" name="TextBox 5">
            <a:extLst>
              <a:ext uri="{FF2B5EF4-FFF2-40B4-BE49-F238E27FC236}">
                <a16:creationId xmlns:a16="http://schemas.microsoft.com/office/drawing/2014/main" id="{96740ED7-B660-452F-9FF4-52C4C231E72E}"/>
              </a:ext>
            </a:extLst>
          </p:cNvPr>
          <p:cNvSpPr txBox="1"/>
          <p:nvPr/>
        </p:nvSpPr>
        <p:spPr>
          <a:xfrm>
            <a:off x="457201" y="1581999"/>
            <a:ext cx="8262937" cy="584775"/>
          </a:xfrm>
          <a:prstGeom prst="rect">
            <a:avLst/>
          </a:prstGeom>
          <a:noFill/>
        </p:spPr>
        <p:txBody>
          <a:bodyPr wrap="square" rtlCol="0">
            <a:spAutoFit/>
          </a:bodyPr>
          <a:lstStyle/>
          <a:p>
            <a:r>
              <a:rPr lang="en-US" sz="3200" dirty="0">
                <a:solidFill>
                  <a:schemeClr val="accent4">
                    <a:lumMod val="60000"/>
                    <a:lumOff val="40000"/>
                  </a:schemeClr>
                </a:solidFill>
              </a:rPr>
              <a:t>Hermogenes</a:t>
            </a:r>
            <a:r>
              <a:rPr lang="en-US" sz="3200" dirty="0"/>
              <a:t> ~ </a:t>
            </a:r>
            <a:r>
              <a:rPr lang="en-US" sz="3200" i="1" dirty="0"/>
              <a:t>“born of Hermes”</a:t>
            </a:r>
            <a:endParaRPr lang="en-US" sz="3200" dirty="0"/>
          </a:p>
        </p:txBody>
      </p:sp>
      <p:sp>
        <p:nvSpPr>
          <p:cNvPr id="9" name="TextBox 8">
            <a:extLst>
              <a:ext uri="{FF2B5EF4-FFF2-40B4-BE49-F238E27FC236}">
                <a16:creationId xmlns:a16="http://schemas.microsoft.com/office/drawing/2014/main" id="{4DBC5C33-D64D-4D27-97D2-AF662AE7D1EE}"/>
              </a:ext>
            </a:extLst>
          </p:cNvPr>
          <p:cNvSpPr txBox="1"/>
          <p:nvPr/>
        </p:nvSpPr>
        <p:spPr>
          <a:xfrm>
            <a:off x="457201" y="2110640"/>
            <a:ext cx="8267688" cy="584775"/>
          </a:xfrm>
          <a:prstGeom prst="rect">
            <a:avLst/>
          </a:prstGeom>
          <a:noFill/>
        </p:spPr>
        <p:txBody>
          <a:bodyPr wrap="square" rtlCol="0">
            <a:spAutoFit/>
          </a:bodyPr>
          <a:lstStyle/>
          <a:p>
            <a:r>
              <a:rPr lang="en-US" sz="3200" dirty="0">
                <a:solidFill>
                  <a:schemeClr val="accent4">
                    <a:lumMod val="60000"/>
                    <a:lumOff val="40000"/>
                  </a:schemeClr>
                </a:solidFill>
              </a:rPr>
              <a:t>Onesiphorus</a:t>
            </a:r>
            <a:r>
              <a:rPr lang="en-US" sz="3200" dirty="0"/>
              <a:t> ~ </a:t>
            </a:r>
            <a:r>
              <a:rPr lang="en-US" sz="3200" i="1" dirty="0"/>
              <a:t>“one who brings profit or joy”</a:t>
            </a:r>
            <a:endParaRPr lang="en-US" sz="48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0003321-D939-4014-92E0-4B6CE92A8FFB}"/>
              </a:ext>
            </a:extLst>
          </p:cNvPr>
          <p:cNvSpPr txBox="1"/>
          <p:nvPr/>
        </p:nvSpPr>
        <p:spPr>
          <a:xfrm>
            <a:off x="458209" y="2626383"/>
            <a:ext cx="4038763" cy="584775"/>
          </a:xfrm>
          <a:prstGeom prst="rect">
            <a:avLst/>
          </a:prstGeom>
          <a:noFill/>
        </p:spPr>
        <p:txBody>
          <a:bodyPr wrap="square" rtlCol="0">
            <a:spAutoFit/>
          </a:bodyPr>
          <a:lstStyle/>
          <a:p>
            <a:r>
              <a:rPr lang="en-US" sz="3200" dirty="0">
                <a:solidFill>
                  <a:schemeClr val="accent4">
                    <a:lumMod val="60000"/>
                    <a:lumOff val="40000"/>
                  </a:schemeClr>
                </a:solidFill>
              </a:rPr>
              <a:t>refreshed</a:t>
            </a:r>
            <a:r>
              <a:rPr lang="en-US" sz="3200" i="1"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anapsuchō</a:t>
            </a:r>
            <a:r>
              <a:rPr lang="en-US" sz="3200" i="1" dirty="0"/>
              <a:t> </a:t>
            </a:r>
            <a:endParaRPr lang="en-US" sz="7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585F8C8-FE64-49E4-9215-F9D136B4D47C}"/>
              </a:ext>
            </a:extLst>
          </p:cNvPr>
          <p:cNvSpPr txBox="1"/>
          <p:nvPr/>
        </p:nvSpPr>
        <p:spPr>
          <a:xfrm>
            <a:off x="685800" y="3164621"/>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a:t>
            </a:r>
            <a:r>
              <a:rPr lang="en-US" sz="3200" dirty="0">
                <a:latin typeface="+mj-lt"/>
              </a:rPr>
              <a:t> </a:t>
            </a:r>
            <a:r>
              <a:rPr lang="en-US" sz="3200" dirty="0">
                <a:solidFill>
                  <a:schemeClr val="bg1"/>
                </a:solidFill>
              </a:rPr>
              <a:t>~ </a:t>
            </a:r>
            <a:r>
              <a:rPr lang="en-US" sz="3200" i="1" dirty="0">
                <a:solidFill>
                  <a:schemeClr val="bg1"/>
                </a:solidFill>
                <a:cs typeface="Times New Roman" panose="02020603050405020304" pitchFamily="18" charset="0"/>
              </a:rPr>
              <a:t>re-, again</a:t>
            </a:r>
            <a:endParaRPr lang="en-US" sz="3200" dirty="0">
              <a:solidFill>
                <a:schemeClr val="bg1"/>
              </a:solidFill>
              <a:cs typeface="Times New Roman" panose="02020603050405020304" pitchFamily="18" charset="0"/>
            </a:endParaRPr>
          </a:p>
        </p:txBody>
      </p:sp>
      <p:sp>
        <p:nvSpPr>
          <p:cNvPr id="11" name="TextBox 10">
            <a:extLst>
              <a:ext uri="{FF2B5EF4-FFF2-40B4-BE49-F238E27FC236}">
                <a16:creationId xmlns:a16="http://schemas.microsoft.com/office/drawing/2014/main" id="{42A13073-0BBD-450E-8CFD-FF4AE311DFC4}"/>
              </a:ext>
            </a:extLst>
          </p:cNvPr>
          <p:cNvSpPr txBox="1"/>
          <p:nvPr/>
        </p:nvSpPr>
        <p:spPr>
          <a:xfrm>
            <a:off x="683457" y="3673397"/>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psuchō</a:t>
            </a:r>
            <a:r>
              <a:rPr lang="en-US" sz="3200" dirty="0">
                <a:latin typeface="+mj-lt"/>
              </a:rPr>
              <a:t> </a:t>
            </a:r>
            <a:r>
              <a:rPr lang="en-US" sz="3200" dirty="0">
                <a:solidFill>
                  <a:schemeClr val="bg1"/>
                </a:solidFill>
              </a:rPr>
              <a:t>~ </a:t>
            </a:r>
            <a:r>
              <a:rPr lang="en-US" sz="3200" i="1" dirty="0">
                <a:solidFill>
                  <a:schemeClr val="bg1"/>
                </a:solidFill>
                <a:cs typeface="Times New Roman" panose="02020603050405020304" pitchFamily="18" charset="0"/>
              </a:rPr>
              <a:t>verb form of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psuchē</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a:t>
            </a:r>
            <a:r>
              <a:rPr lang="en-US" sz="3200" i="1" dirty="0">
                <a:solidFill>
                  <a:schemeClr val="bg1"/>
                </a:solidFill>
                <a:cs typeface="Times New Roman" panose="02020603050405020304" pitchFamily="18" charset="0"/>
              </a:rPr>
              <a:t>soul</a:t>
            </a:r>
            <a:r>
              <a:rPr lang="en-US" sz="3200" dirty="0">
                <a:solidFill>
                  <a:schemeClr val="bg1"/>
                </a:solidFill>
                <a:cs typeface="Times New Roman" panose="02020603050405020304" pitchFamily="18" charset="0"/>
              </a:rPr>
              <a:t>)</a:t>
            </a:r>
          </a:p>
        </p:txBody>
      </p:sp>
      <p:sp>
        <p:nvSpPr>
          <p:cNvPr id="2" name="TextBox 1">
            <a:extLst>
              <a:ext uri="{FF2B5EF4-FFF2-40B4-BE49-F238E27FC236}">
                <a16:creationId xmlns:a16="http://schemas.microsoft.com/office/drawing/2014/main" id="{FFF248A9-609F-451F-AEDD-2166CB03256F}"/>
              </a:ext>
            </a:extLst>
          </p:cNvPr>
          <p:cNvSpPr txBox="1"/>
          <p:nvPr/>
        </p:nvSpPr>
        <p:spPr>
          <a:xfrm>
            <a:off x="4217955" y="2634147"/>
            <a:ext cx="354046" cy="584775"/>
          </a:xfrm>
          <a:prstGeom prst="rect">
            <a:avLst/>
          </a:prstGeom>
          <a:noFill/>
        </p:spPr>
        <p:txBody>
          <a:bodyPr wrap="square" rtlCol="0">
            <a:spAutoFit/>
          </a:bodyPr>
          <a:lstStyle/>
          <a:p>
            <a:pPr algn="l"/>
            <a:r>
              <a:rPr lang="en-US" sz="3200" dirty="0">
                <a:solidFill>
                  <a:schemeClr val="bg1"/>
                </a:solidFill>
              </a:rPr>
              <a:t> </a:t>
            </a:r>
            <a:endParaRPr lang="en-US" sz="3200" i="1" dirty="0">
              <a:solidFill>
                <a:schemeClr val="bg1"/>
              </a:solidFill>
            </a:endParaRPr>
          </a:p>
        </p:txBody>
      </p:sp>
      <p:sp>
        <p:nvSpPr>
          <p:cNvPr id="12" name="TextBox 11">
            <a:extLst>
              <a:ext uri="{FF2B5EF4-FFF2-40B4-BE49-F238E27FC236}">
                <a16:creationId xmlns:a16="http://schemas.microsoft.com/office/drawing/2014/main" id="{39F373F8-4059-4E29-A8CD-718BF729C9AE}"/>
              </a:ext>
            </a:extLst>
          </p:cNvPr>
          <p:cNvSpPr txBox="1"/>
          <p:nvPr/>
        </p:nvSpPr>
        <p:spPr>
          <a:xfrm>
            <a:off x="683457" y="3164621"/>
            <a:ext cx="3138266"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a:t>
            </a:r>
            <a:r>
              <a:rPr lang="en-US" sz="3200" dirty="0">
                <a:latin typeface="+mj-lt"/>
              </a:rPr>
              <a:t> </a:t>
            </a:r>
            <a:r>
              <a:rPr lang="en-US" sz="3200" dirty="0">
                <a:solidFill>
                  <a:schemeClr val="bg1"/>
                </a:solidFill>
              </a:rPr>
              <a:t>~ </a:t>
            </a:r>
            <a:r>
              <a:rPr lang="en-US" sz="3200" i="1" dirty="0">
                <a:solidFill>
                  <a:schemeClr val="bg1"/>
                </a:solidFill>
                <a:cs typeface="Times New Roman" panose="02020603050405020304" pitchFamily="18" charset="0"/>
              </a:rPr>
              <a:t>re-, again</a:t>
            </a:r>
            <a:endParaRPr lang="en-US" sz="3200" dirty="0">
              <a:solidFill>
                <a:schemeClr val="bg1"/>
              </a:solidFill>
              <a:cs typeface="Times New Roman" panose="02020603050405020304" pitchFamily="18" charset="0"/>
            </a:endParaRPr>
          </a:p>
        </p:txBody>
      </p:sp>
      <p:sp>
        <p:nvSpPr>
          <p:cNvPr id="13" name="TextBox 12">
            <a:extLst>
              <a:ext uri="{FF2B5EF4-FFF2-40B4-BE49-F238E27FC236}">
                <a16:creationId xmlns:a16="http://schemas.microsoft.com/office/drawing/2014/main" id="{5C2E76E2-BC60-45C1-A016-D1701B4CD2E5}"/>
              </a:ext>
            </a:extLst>
          </p:cNvPr>
          <p:cNvSpPr txBox="1"/>
          <p:nvPr/>
        </p:nvSpPr>
        <p:spPr>
          <a:xfrm>
            <a:off x="681114" y="3673397"/>
            <a:ext cx="6310529"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psuchō</a:t>
            </a:r>
            <a:r>
              <a:rPr lang="en-US" sz="3200" dirty="0">
                <a:latin typeface="+mj-lt"/>
              </a:rPr>
              <a:t> </a:t>
            </a:r>
            <a:r>
              <a:rPr lang="en-US" sz="3200" dirty="0">
                <a:solidFill>
                  <a:schemeClr val="bg1"/>
                </a:solidFill>
              </a:rPr>
              <a:t>~ </a:t>
            </a:r>
            <a:r>
              <a:rPr lang="en-US" sz="3200" i="1" dirty="0">
                <a:solidFill>
                  <a:schemeClr val="bg1"/>
                </a:solidFill>
                <a:cs typeface="Times New Roman" panose="02020603050405020304" pitchFamily="18" charset="0"/>
              </a:rPr>
              <a:t>verb form of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psuchē</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a:t>
            </a:r>
            <a:r>
              <a:rPr lang="en-US" sz="3200" i="1" dirty="0">
                <a:solidFill>
                  <a:schemeClr val="bg1"/>
                </a:solidFill>
                <a:cs typeface="Times New Roman" panose="02020603050405020304" pitchFamily="18" charset="0"/>
              </a:rPr>
              <a:t>soul</a:t>
            </a:r>
            <a:r>
              <a:rPr lang="en-US" sz="3200" dirty="0">
                <a:solidFill>
                  <a:schemeClr val="bg1"/>
                </a:solidFill>
                <a:cs typeface="Times New Roman" panose="02020603050405020304" pitchFamily="18" charset="0"/>
              </a:rPr>
              <a:t>)</a:t>
            </a:r>
          </a:p>
        </p:txBody>
      </p:sp>
      <p:sp>
        <p:nvSpPr>
          <p:cNvPr id="4" name="TextBox 3">
            <a:extLst>
              <a:ext uri="{FF2B5EF4-FFF2-40B4-BE49-F238E27FC236}">
                <a16:creationId xmlns:a16="http://schemas.microsoft.com/office/drawing/2014/main" id="{911961A0-F81D-44CA-9FF9-3188F5D6D10E}"/>
              </a:ext>
            </a:extLst>
          </p:cNvPr>
          <p:cNvSpPr txBox="1"/>
          <p:nvPr/>
        </p:nvSpPr>
        <p:spPr>
          <a:xfrm>
            <a:off x="4304709" y="2635843"/>
            <a:ext cx="3784209" cy="584775"/>
          </a:xfrm>
          <a:prstGeom prst="rect">
            <a:avLst/>
          </a:prstGeom>
          <a:noFill/>
        </p:spPr>
        <p:txBody>
          <a:bodyPr wrap="square" rtlCol="0">
            <a:spAutoFit/>
          </a:bodyPr>
          <a:lstStyle/>
          <a:p>
            <a:r>
              <a:rPr lang="en-US" sz="3200" dirty="0">
                <a:solidFill>
                  <a:schemeClr val="bg1"/>
                </a:solidFill>
              </a:rPr>
              <a:t>– </a:t>
            </a:r>
            <a:r>
              <a:rPr lang="en-US" sz="3200" i="1" dirty="0">
                <a:solidFill>
                  <a:schemeClr val="bg1"/>
                </a:solidFill>
              </a:rPr>
              <a:t>to refresh the soul</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315067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9"/>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10" presetClass="entr" presetSubtype="0" fill="hold" grpId="0" nodeType="afterEffect">
                                  <p:stCondLst>
                                    <p:cond delay="0"/>
                                  </p:stCondLst>
                                  <p:iterate type="lt">
                                    <p:tmPct val="0"/>
                                  </p:iterate>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iterate type="lt">
                                    <p:tmPct val="0"/>
                                  </p:iterate>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xit" presetSubtype="0" fill="hold" grpId="2" nodeType="clickEffect">
                                  <p:stCondLst>
                                    <p:cond delay="0"/>
                                  </p:stCondLst>
                                  <p:iterate type="lt">
                                    <p:tmPct val="7000"/>
                                  </p:iterate>
                                  <p:childTnLst>
                                    <p:animEffect transition="out" filter="fade">
                                      <p:cBhvr>
                                        <p:cTn id="49" dur="2000"/>
                                        <p:tgtEl>
                                          <p:spTgt spid="12"/>
                                        </p:tgtEl>
                                      </p:cBhvr>
                                    </p:animEffect>
                                    <p:anim calcmode="lin" valueType="num">
                                      <p:cBhvr>
                                        <p:cTn id="50"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12"/>
                                        </p:tgtEl>
                                        <p:attrNameLst>
                                          <p:attrName>ppt_h</p:attrName>
                                        </p:attrNameLst>
                                      </p:cBhvr>
                                      <p:tavLst>
                                        <p:tav tm="0">
                                          <p:val>
                                            <p:strVal val="ppt_h"/>
                                          </p:val>
                                        </p:tav>
                                        <p:tav tm="100000">
                                          <p:val>
                                            <p:strVal val="ppt_h"/>
                                          </p:val>
                                        </p:tav>
                                      </p:tavLst>
                                    </p:anim>
                                    <p:set>
                                      <p:cBhvr>
                                        <p:cTn id="52" dur="1" fill="hold">
                                          <p:stCondLst>
                                            <p:cond delay="1999"/>
                                          </p:stCondLst>
                                        </p:cTn>
                                        <p:tgtEl>
                                          <p:spTgt spid="12"/>
                                        </p:tgtEl>
                                        <p:attrNameLst>
                                          <p:attrName>style.visibility</p:attrName>
                                        </p:attrNameLst>
                                      </p:cBhvr>
                                      <p:to>
                                        <p:strVal val="hidden"/>
                                      </p:to>
                                    </p:set>
                                  </p:childTnLst>
                                </p:cTn>
                              </p:par>
                              <p:par>
                                <p:cTn id="53" presetID="45" presetClass="exit" presetSubtype="0" fill="hold" grpId="2" nodeType="withEffect">
                                  <p:stCondLst>
                                    <p:cond delay="0"/>
                                  </p:stCondLst>
                                  <p:iterate type="lt">
                                    <p:tmPct val="7000"/>
                                  </p:iterate>
                                  <p:childTnLst>
                                    <p:animEffect transition="out" filter="fade">
                                      <p:cBhvr>
                                        <p:cTn id="54" dur="2000"/>
                                        <p:tgtEl>
                                          <p:spTgt spid="13"/>
                                        </p:tgtEl>
                                      </p:cBhvr>
                                    </p:animEffect>
                                    <p:anim calcmode="lin" valueType="num">
                                      <p:cBhvr>
                                        <p:cTn id="55"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3"/>
                                        </p:tgtEl>
                                        <p:attrNameLst>
                                          <p:attrName>ppt_h</p:attrName>
                                        </p:attrNameLst>
                                      </p:cBhvr>
                                      <p:tavLst>
                                        <p:tav tm="0">
                                          <p:val>
                                            <p:strVal val="ppt_h"/>
                                          </p:val>
                                        </p:tav>
                                        <p:tav tm="100000">
                                          <p:val>
                                            <p:strVal val="ppt_h"/>
                                          </p:val>
                                        </p:tav>
                                      </p:tavLst>
                                    </p:anim>
                                    <p:set>
                                      <p:cBhvr>
                                        <p:cTn id="57" dur="1" fill="hold">
                                          <p:stCondLst>
                                            <p:cond delay="1999"/>
                                          </p:stCondLst>
                                        </p:cTn>
                                        <p:tgtEl>
                                          <p:spTgt spid="13"/>
                                        </p:tgtEl>
                                        <p:attrNameLst>
                                          <p:attrName>style.visibility</p:attrName>
                                        </p:attrNameLst>
                                      </p:cBhvr>
                                      <p:to>
                                        <p:strVal val="hidden"/>
                                      </p:to>
                                    </p:set>
                                  </p:childTnLst>
                                </p:cTn>
                              </p:par>
                              <p:par>
                                <p:cTn id="58" presetID="64" presetClass="path" presetSubtype="0" fill="hold" grpId="1" nodeType="withEffect">
                                  <p:stCondLst>
                                    <p:cond delay="1000"/>
                                  </p:stCondLst>
                                  <p:iterate type="lt">
                                    <p:tmPct val="0"/>
                                  </p:iterate>
                                  <p:childTnLst>
                                    <p:animMotion origin="layout" path="M -4.16667E-6 4.81481E-6 L 0.40591 -0.07871 " pathEditMode="relative" rAng="0" ptsTypes="AA">
                                      <p:cBhvr>
                                        <p:cTn id="59" dur="1000" fill="hold"/>
                                        <p:tgtEl>
                                          <p:spTgt spid="12"/>
                                        </p:tgtEl>
                                        <p:attrNameLst>
                                          <p:attrName>ppt_x</p:attrName>
                                          <p:attrName>ppt_y</p:attrName>
                                        </p:attrNameLst>
                                      </p:cBhvr>
                                      <p:rCtr x="20295" y="-3935"/>
                                    </p:animMotion>
                                  </p:childTnLst>
                                </p:cTn>
                              </p:par>
                              <p:par>
                                <p:cTn id="60" presetID="64" presetClass="path" presetSubtype="0" fill="hold" grpId="1" nodeType="withEffect">
                                  <p:stCondLst>
                                    <p:cond delay="1000"/>
                                  </p:stCondLst>
                                  <p:iterate type="lt">
                                    <p:tmPct val="0"/>
                                  </p:iterate>
                                  <p:childTnLst>
                                    <p:animMotion origin="layout" path="M -4.44444E-6 -7.40741E-7 L 0.40608 -0.14977 " pathEditMode="relative" rAng="0" ptsTypes="AA">
                                      <p:cBhvr>
                                        <p:cTn id="61" dur="1000" fill="hold"/>
                                        <p:tgtEl>
                                          <p:spTgt spid="13"/>
                                        </p:tgtEl>
                                        <p:attrNameLst>
                                          <p:attrName>ppt_x</p:attrName>
                                          <p:attrName>ppt_y</p:attrName>
                                        </p:attrNameLst>
                                      </p:cBhvr>
                                      <p:rCtr x="20295" y="-7500"/>
                                    </p:animMotion>
                                  </p:childTnLst>
                                </p:cTn>
                              </p:par>
                              <p:par>
                                <p:cTn id="62" presetID="45" presetClass="entr" presetSubtype="0" fill="hold" grpId="0" nodeType="withEffect">
                                  <p:stCondLst>
                                    <p:cond delay="1000"/>
                                  </p:stCondLst>
                                  <p:iterate type="lt">
                                    <p:tmPct val="5000"/>
                                  </p:iterate>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ppt_w</p:attrName>
                                        </p:attrNameLst>
                                      </p:cBhvr>
                                      <p:tavLst>
                                        <p:tav tm="0" fmla="#ppt_w*sin(2.5*pi*$)">
                                          <p:val>
                                            <p:fltVal val="0"/>
                                          </p:val>
                                        </p:tav>
                                        <p:tav tm="100000">
                                          <p:val>
                                            <p:fltVal val="1"/>
                                          </p:val>
                                        </p:tav>
                                      </p:tavLst>
                                    </p:anim>
                                    <p:anim calcmode="lin" valueType="num">
                                      <p:cBhvr>
                                        <p:cTn id="66"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9" grpId="0"/>
      <p:bldP spid="9" grpId="1"/>
      <p:bldP spid="7" grpId="0"/>
      <p:bldP spid="10" grpId="0"/>
      <p:bldP spid="11" grpId="0"/>
      <p:bldP spid="12" grpId="0"/>
      <p:bldP spid="12" grpId="1"/>
      <p:bldP spid="12" grpId="2"/>
      <p:bldP spid="13" grpId="0"/>
      <p:bldP spid="13" grpId="1"/>
      <p:bldP spid="13" grpId="2"/>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28057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6349A8B-83FA-425E-8631-1C814EABDE91}"/>
              </a:ext>
            </a:extLst>
          </p:cNvPr>
          <p:cNvSpPr/>
          <p:nvPr/>
        </p:nvSpPr>
        <p:spPr>
          <a:xfrm>
            <a:off x="4810359" y="3315895"/>
            <a:ext cx="1862396" cy="557212"/>
          </a:xfrm>
          <a:prstGeom prst="rect">
            <a:avLst/>
          </a:prstGeom>
          <a:solidFill>
            <a:schemeClr val="bg1">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6E50397-3E16-4FC2-86A7-2949DFA0ABBE}"/>
              </a:ext>
            </a:extLst>
          </p:cNvPr>
          <p:cNvSpPr txBox="1"/>
          <p:nvPr/>
        </p:nvSpPr>
        <p:spPr>
          <a:xfrm>
            <a:off x="685800" y="4194298"/>
            <a:ext cx="8034338" cy="523220"/>
          </a:xfrm>
          <a:prstGeom prst="rect">
            <a:avLst/>
          </a:prstGeom>
          <a:noFill/>
        </p:spPr>
        <p:txBody>
          <a:bodyPr wrap="square" rtlCol="0">
            <a:spAutoFit/>
          </a:bodyPr>
          <a:lstStyle/>
          <a:p>
            <a:pPr marL="171450" indent="-1714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cs typeface="Times New Roman" panose="02020603050405020304" pitchFamily="18" charset="0"/>
              </a:rPr>
              <a:t>What Paul had entrusted to Timothy</a:t>
            </a:r>
          </a:p>
        </p:txBody>
      </p:sp>
      <p:sp>
        <p:nvSpPr>
          <p:cNvPr id="17" name="Rectangle 16">
            <a:extLst>
              <a:ext uri="{FF2B5EF4-FFF2-40B4-BE49-F238E27FC236}">
                <a16:creationId xmlns:a16="http://schemas.microsoft.com/office/drawing/2014/main" id="{63BDF951-33C4-481D-ACFB-78394424599A}"/>
              </a:ext>
            </a:extLst>
          </p:cNvPr>
          <p:cNvSpPr/>
          <p:nvPr/>
        </p:nvSpPr>
        <p:spPr>
          <a:xfrm>
            <a:off x="4363925" y="1963432"/>
            <a:ext cx="1743158" cy="557212"/>
          </a:xfrm>
          <a:prstGeom prst="rect">
            <a:avLst/>
          </a:prstGeom>
          <a:solidFill>
            <a:schemeClr val="bg1">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1:12 ~ </a:t>
            </a:r>
            <a:r>
              <a:rPr lang="en-US" sz="2800" dirty="0">
                <a:solidFill>
                  <a:schemeClr val="accent4">
                    <a:lumMod val="60000"/>
                    <a:lumOff val="40000"/>
                  </a:schemeClr>
                </a:solidFill>
                <a:effectLst>
                  <a:outerShdw blurRad="38100" dist="38100" dir="2700000" algn="tl">
                    <a:srgbClr val="000000">
                      <a:alpha val="43137"/>
                    </a:srgbClr>
                  </a:outerShdw>
                </a:effectLst>
              </a:rPr>
              <a:t>committed</a:t>
            </a:r>
            <a:r>
              <a:rPr lang="en-US" sz="2800" dirty="0">
                <a:effectLst>
                  <a:outerShdw blurRad="38100" dist="38100" dir="2700000" algn="tl">
                    <a:srgbClr val="000000">
                      <a:alpha val="43137"/>
                    </a:srgbClr>
                  </a:outerShdw>
                </a:effectLst>
              </a:rPr>
              <a:t> ~ </a:t>
            </a:r>
            <a:r>
              <a:rPr lang="en-US" sz="28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parathēke</a:t>
            </a:r>
            <a:r>
              <a:rPr lang="en-US" sz="2800"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800"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000000">
                      <a:alpha val="43137"/>
                    </a:srgbClr>
                  </a:outerShdw>
                </a:effectLst>
              </a:rPr>
              <a:t>(noun)</a:t>
            </a:r>
          </a:p>
        </p:txBody>
      </p:sp>
      <p:sp>
        <p:nvSpPr>
          <p:cNvPr id="15" name="TextBox 14">
            <a:extLst>
              <a:ext uri="{FF2B5EF4-FFF2-40B4-BE49-F238E27FC236}">
                <a16:creationId xmlns:a16="http://schemas.microsoft.com/office/drawing/2014/main" id="{85FA2F28-B939-4A07-8B52-C6BB11928AF4}"/>
              </a:ext>
            </a:extLst>
          </p:cNvPr>
          <p:cNvSpPr txBox="1"/>
          <p:nvPr/>
        </p:nvSpPr>
        <p:spPr>
          <a:xfrm>
            <a:off x="443183" y="4638302"/>
            <a:ext cx="8215712"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2:2 ~ </a:t>
            </a:r>
            <a:r>
              <a:rPr lang="en-US" sz="2800" dirty="0">
                <a:solidFill>
                  <a:schemeClr val="accent4">
                    <a:lumMod val="60000"/>
                    <a:lumOff val="40000"/>
                  </a:schemeClr>
                </a:solidFill>
                <a:effectLst>
                  <a:outerShdw blurRad="38100" dist="38100" dir="2700000" algn="tl">
                    <a:srgbClr val="000000">
                      <a:alpha val="43137"/>
                    </a:srgbClr>
                  </a:outerShdw>
                </a:effectLst>
              </a:rPr>
              <a:t>commit</a:t>
            </a:r>
            <a:r>
              <a:rPr lang="en-US" sz="2800" dirty="0">
                <a:effectLst>
                  <a:outerShdw blurRad="38100" dist="38100" dir="2700000" algn="tl">
                    <a:srgbClr val="000000">
                      <a:alpha val="43137"/>
                    </a:srgbClr>
                  </a:outerShdw>
                </a:effectLst>
              </a:rPr>
              <a:t> ~ </a:t>
            </a:r>
            <a:r>
              <a:rPr lang="en-US" sz="28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paratithēmi</a:t>
            </a:r>
            <a:r>
              <a:rPr lang="en-US" sz="2800" dirty="0">
                <a:effectLst>
                  <a:outerShdw blurRad="38100" dist="38100" dir="2700000" algn="tl">
                    <a:srgbClr val="000000">
                      <a:alpha val="43137"/>
                    </a:srgbClr>
                  </a:outerShdw>
                </a:effectLst>
              </a:rPr>
              <a:t> (verb form of </a:t>
            </a:r>
            <a:r>
              <a:rPr lang="en-US" sz="28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parathēke</a:t>
            </a:r>
            <a:r>
              <a:rPr lang="en-US" sz="2800"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800" dirty="0">
                <a:effectLst>
                  <a:outerShdw blurRad="38100" dist="38100" dir="2700000" algn="tl">
                    <a:srgbClr val="000000">
                      <a:alpha val="43137"/>
                    </a:srgbClr>
                  </a:outerShdw>
                </a:effectLst>
              </a:rPr>
              <a:t>)</a:t>
            </a:r>
          </a:p>
        </p:txBody>
      </p:sp>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6" name="TextBox 5">
            <a:extLst>
              <a:ext uri="{FF2B5EF4-FFF2-40B4-BE49-F238E27FC236}">
                <a16:creationId xmlns:a16="http://schemas.microsoft.com/office/drawing/2014/main" id="{96740ED7-B660-452F-9FF4-52C4C231E72E}"/>
              </a:ext>
            </a:extLst>
          </p:cNvPr>
          <p:cNvSpPr txBox="1"/>
          <p:nvPr/>
        </p:nvSpPr>
        <p:spPr>
          <a:xfrm>
            <a:off x="693682" y="1534369"/>
            <a:ext cx="8026455" cy="954107"/>
          </a:xfrm>
          <a:prstGeom prst="rect">
            <a:avLst/>
          </a:prstGeom>
          <a:noFill/>
        </p:spPr>
        <p:txBody>
          <a:bodyPr wrap="square" rtlCol="0">
            <a:spAutoFit/>
          </a:bodyPr>
          <a:lstStyle/>
          <a:p>
            <a:pPr marL="228600" indent="-2286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ESV ~ </a:t>
            </a:r>
            <a:r>
              <a:rPr lang="en-US" sz="2800" dirty="0">
                <a:solidFill>
                  <a:schemeClr val="accent4">
                    <a:lumMod val="60000"/>
                    <a:lumOff val="40000"/>
                  </a:schemeClr>
                </a:solidFill>
                <a:effectLst>
                  <a:outerShdw blurRad="38100" dist="38100" dir="2700000" algn="tl">
                    <a:srgbClr val="000000">
                      <a:alpha val="43137"/>
                    </a:srgbClr>
                  </a:outerShdw>
                </a:effectLst>
              </a:rPr>
              <a:t>I am convinced that he is able to guard until that Day what has been entrusted to me.</a:t>
            </a:r>
            <a:r>
              <a:rPr lang="en-US" sz="2800" i="1" dirty="0">
                <a:solidFill>
                  <a:schemeClr val="accent4">
                    <a:lumMod val="60000"/>
                    <a:lumOff val="40000"/>
                  </a:schemeClr>
                </a:solidFill>
                <a:effectLst>
                  <a:outerShdw blurRad="38100" dist="38100" dir="2700000" algn="tl">
                    <a:srgbClr val="000000">
                      <a:alpha val="43137"/>
                    </a:srgbClr>
                  </a:outerShdw>
                </a:effectLst>
              </a:rPr>
              <a:t>”</a:t>
            </a:r>
            <a:endParaRPr lang="en-US" sz="2800" dirty="0">
              <a:solidFill>
                <a:schemeClr val="accent4">
                  <a:lumMod val="60000"/>
                  <a:lumOff val="40000"/>
                </a:schemeClr>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80003321-D939-4014-92E0-4B6CE92A8FFB}"/>
              </a:ext>
            </a:extLst>
          </p:cNvPr>
          <p:cNvSpPr txBox="1"/>
          <p:nvPr/>
        </p:nvSpPr>
        <p:spPr>
          <a:xfrm>
            <a:off x="458209" y="2863191"/>
            <a:ext cx="8215712"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1:14 ~ </a:t>
            </a:r>
            <a:r>
              <a:rPr lang="en-US" sz="2800" dirty="0">
                <a:solidFill>
                  <a:schemeClr val="accent4">
                    <a:lumMod val="60000"/>
                    <a:lumOff val="40000"/>
                  </a:schemeClr>
                </a:solidFill>
                <a:effectLst>
                  <a:outerShdw blurRad="38100" dist="38100" dir="2700000" algn="tl">
                    <a:srgbClr val="000000">
                      <a:alpha val="43137"/>
                    </a:srgbClr>
                  </a:outerShdw>
                </a:effectLst>
              </a:rPr>
              <a:t>committed</a:t>
            </a:r>
            <a:r>
              <a:rPr lang="en-US" sz="2800" dirty="0">
                <a:effectLst>
                  <a:outerShdw blurRad="38100" dist="38100" dir="2700000" algn="tl">
                    <a:srgbClr val="000000">
                      <a:alpha val="43137"/>
                    </a:srgbClr>
                  </a:outerShdw>
                </a:effectLst>
              </a:rPr>
              <a:t> ~ </a:t>
            </a:r>
            <a:r>
              <a:rPr lang="en-US" sz="28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parakatathēke</a:t>
            </a:r>
            <a:r>
              <a:rPr lang="en-US" sz="2800"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000000">
                      <a:alpha val="43137"/>
                    </a:srgbClr>
                  </a:outerShdw>
                </a:effectLst>
              </a:rPr>
              <a:t>(noun)</a:t>
            </a:r>
          </a:p>
        </p:txBody>
      </p:sp>
      <p:sp>
        <p:nvSpPr>
          <p:cNvPr id="10" name="TextBox 9">
            <a:extLst>
              <a:ext uri="{FF2B5EF4-FFF2-40B4-BE49-F238E27FC236}">
                <a16:creationId xmlns:a16="http://schemas.microsoft.com/office/drawing/2014/main" id="{0585F8C8-FE64-49E4-9215-F9D136B4D47C}"/>
              </a:ext>
            </a:extLst>
          </p:cNvPr>
          <p:cNvSpPr txBox="1"/>
          <p:nvPr/>
        </p:nvSpPr>
        <p:spPr>
          <a:xfrm>
            <a:off x="685800" y="3312732"/>
            <a:ext cx="8034338" cy="954107"/>
          </a:xfrm>
          <a:prstGeom prst="rect">
            <a:avLst/>
          </a:prstGeom>
          <a:noFill/>
        </p:spPr>
        <p:txBody>
          <a:bodyPr wrap="square" rtlCol="0">
            <a:spAutoFit/>
          </a:bodyPr>
          <a:lstStyle/>
          <a:p>
            <a:pPr marL="171450" indent="-1714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 </a:t>
            </a:r>
            <a:r>
              <a:rPr lang="en-US" sz="2800" dirty="0">
                <a:solidFill>
                  <a:schemeClr val="accent4">
                    <a:lumMod val="60000"/>
                    <a:lumOff val="40000"/>
                  </a:schemeClr>
                </a:solidFill>
              </a:rPr>
              <a:t>That good thing which was committed to you, keep by the Holy Spirit who dwells in us. </a:t>
            </a:r>
          </a:p>
        </p:txBody>
      </p:sp>
      <p:sp>
        <p:nvSpPr>
          <p:cNvPr id="11" name="TextBox 10">
            <a:extLst>
              <a:ext uri="{FF2B5EF4-FFF2-40B4-BE49-F238E27FC236}">
                <a16:creationId xmlns:a16="http://schemas.microsoft.com/office/drawing/2014/main" id="{42A13073-0BBD-450E-8CFD-FF4AE311DFC4}"/>
              </a:ext>
            </a:extLst>
          </p:cNvPr>
          <p:cNvSpPr txBox="1"/>
          <p:nvPr/>
        </p:nvSpPr>
        <p:spPr>
          <a:xfrm>
            <a:off x="683457" y="5110741"/>
            <a:ext cx="8034338" cy="523220"/>
          </a:xfrm>
          <a:prstGeom prst="rect">
            <a:avLst/>
          </a:prstGeom>
          <a:noFill/>
        </p:spPr>
        <p:txBody>
          <a:bodyPr wrap="square" rtlCol="0">
            <a:spAutoFit/>
          </a:bodyPr>
          <a:lstStyle/>
          <a:p>
            <a:pPr marL="171450" indent="-1714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cs typeface="Times New Roman" panose="02020603050405020304" pitchFamily="18" charset="0"/>
              </a:rPr>
              <a:t>What Timothy would entrust to others</a:t>
            </a:r>
          </a:p>
        </p:txBody>
      </p:sp>
      <p:sp>
        <p:nvSpPr>
          <p:cNvPr id="14" name="TextBox 13">
            <a:extLst>
              <a:ext uri="{FF2B5EF4-FFF2-40B4-BE49-F238E27FC236}">
                <a16:creationId xmlns:a16="http://schemas.microsoft.com/office/drawing/2014/main" id="{CDF55340-178C-4FD3-9320-AFDCE939E3EC}"/>
              </a:ext>
            </a:extLst>
          </p:cNvPr>
          <p:cNvSpPr txBox="1"/>
          <p:nvPr/>
        </p:nvSpPr>
        <p:spPr>
          <a:xfrm>
            <a:off x="692372" y="2413623"/>
            <a:ext cx="8026455" cy="523220"/>
          </a:xfrm>
          <a:prstGeom prst="rect">
            <a:avLst/>
          </a:prstGeom>
          <a:noFill/>
        </p:spPr>
        <p:txBody>
          <a:bodyPr wrap="square" rtlCol="0">
            <a:spAutoFit/>
          </a:bodyPr>
          <a:lstStyle/>
          <a:p>
            <a:pPr marL="228600" indent="-2286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What God had entrusted to Paul</a:t>
            </a:r>
            <a:endParaRPr lang="en-US" sz="2800"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B130B69-E098-47AD-9636-A08151302B41}"/>
              </a:ext>
            </a:extLst>
          </p:cNvPr>
          <p:cNvSpPr txBox="1"/>
          <p:nvPr/>
        </p:nvSpPr>
        <p:spPr>
          <a:xfrm>
            <a:off x="6419864" y="4636918"/>
            <a:ext cx="1633807" cy="523220"/>
          </a:xfrm>
          <a:prstGeom prst="rect">
            <a:avLst/>
          </a:prstGeom>
          <a:noFill/>
        </p:spPr>
        <p:txBody>
          <a:bodyPr wrap="square" rtlCol="0">
            <a:spAutoFit/>
          </a:bodyPr>
          <a:lstStyle/>
          <a:p>
            <a:r>
              <a:rPr lang="en-US" sz="28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parathēke</a:t>
            </a:r>
            <a:r>
              <a:rPr lang="en-US" sz="2800"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dirty="0">
              <a:solidFill>
                <a:schemeClr val="accent4">
                  <a:lumMod val="60000"/>
                  <a:lumOff val="40000"/>
                </a:schemeClr>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742388EA-FA3C-4D09-BE26-CFC11F6FA643}"/>
              </a:ext>
            </a:extLst>
          </p:cNvPr>
          <p:cNvSpPr txBox="1"/>
          <p:nvPr/>
        </p:nvSpPr>
        <p:spPr>
          <a:xfrm>
            <a:off x="3364377" y="1073349"/>
            <a:ext cx="1633807" cy="523220"/>
          </a:xfrm>
          <a:prstGeom prst="rect">
            <a:avLst/>
          </a:prstGeom>
          <a:noFill/>
        </p:spPr>
        <p:txBody>
          <a:bodyPr wrap="square" rtlCol="0">
            <a:spAutoFit/>
          </a:bodyPr>
          <a:lstStyle/>
          <a:p>
            <a:r>
              <a:rPr lang="en-US" sz="28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parathēke</a:t>
            </a:r>
            <a:r>
              <a:rPr lang="en-US" sz="2800"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61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3"/>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500" fill="hold"/>
                                        <p:tgtEl>
                                          <p:spTgt spid="6"/>
                                        </p:tgtEl>
                                        <p:attrNameLst>
                                          <p:attrName>style.color</p:attrName>
                                        </p:attrNameLst>
                                      </p:cBhvr>
                                      <p:to>
                                        <a:schemeClr val="accent2"/>
                                      </p:to>
                                    </p:animClr>
                                  </p:childTnLst>
                                </p:cTn>
                              </p:par>
                              <p:par>
                                <p:cTn id="31" presetID="1" presetClass="emph" presetSubtype="2" fill="hold" nodeType="withEffect">
                                  <p:stCondLst>
                                    <p:cond delay="0"/>
                                  </p:stCondLst>
                                  <p:childTnLst>
                                    <p:animClr clrSpc="rgb" dir="cw">
                                      <p:cBhvr>
                                        <p:cTn id="32" dur="500" fill="hold"/>
                                        <p:tgtEl>
                                          <p:spTgt spid="17"/>
                                        </p:tgtEl>
                                        <p:attrNameLst>
                                          <p:attrName>fillcolor</p:attrName>
                                        </p:attrNameLst>
                                      </p:cBhvr>
                                      <p:to>
                                        <a:schemeClr val="accent2"/>
                                      </p:to>
                                    </p:animClr>
                                    <p:set>
                                      <p:cBhvr>
                                        <p:cTn id="33" dur="500" fill="hold"/>
                                        <p:tgtEl>
                                          <p:spTgt spid="17"/>
                                        </p:tgtEl>
                                        <p:attrNameLst>
                                          <p:attrName>fill.type</p:attrName>
                                        </p:attrNameLst>
                                      </p:cBhvr>
                                      <p:to>
                                        <p:strVal val="solid"/>
                                      </p:to>
                                    </p:set>
                                    <p:set>
                                      <p:cBhvr>
                                        <p:cTn id="34" dur="500" fill="hold"/>
                                        <p:tgtEl>
                                          <p:spTgt spid="17"/>
                                        </p:tgtEl>
                                        <p:attrNameLst>
                                          <p:attrName>fill.on</p:attrName>
                                        </p:attrNameLst>
                                      </p:cBhvr>
                                      <p:to>
                                        <p:strVal val="true"/>
                                      </p:to>
                                    </p:set>
                                  </p:childTnLst>
                                </p:cTn>
                              </p:par>
                              <p:par>
                                <p:cTn id="35" presetID="3" presetClass="emph" presetSubtype="2" fill="hold" grpId="1" nodeType="withEffect">
                                  <p:stCondLst>
                                    <p:cond delay="0"/>
                                  </p:stCondLst>
                                  <p:childTnLst>
                                    <p:animClr clrSpc="rgb" dir="cw">
                                      <p:cBhvr override="childStyle">
                                        <p:cTn id="36" dur="500" fill="hold"/>
                                        <p:tgtEl>
                                          <p:spTgt spid="14"/>
                                        </p:tgtEl>
                                        <p:attrNameLst>
                                          <p:attrName>style.color</p:attrName>
                                        </p:attrNameLst>
                                      </p:cBhvr>
                                      <p:to>
                                        <a:schemeClr val="accent2"/>
                                      </p:to>
                                    </p:animClr>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3" presetClass="emph" presetSubtype="2" fill="hold" grpId="1" nodeType="withEffect">
                                  <p:stCondLst>
                                    <p:cond delay="0"/>
                                  </p:stCondLst>
                                  <p:childTnLst>
                                    <p:animClr clrSpc="rgb" dir="cw">
                                      <p:cBhvr override="childStyle">
                                        <p:cTn id="60" dur="500" fill="hold"/>
                                        <p:tgtEl>
                                          <p:spTgt spid="7"/>
                                        </p:tgtEl>
                                        <p:attrNameLst>
                                          <p:attrName>style.color</p:attrName>
                                        </p:attrNameLst>
                                      </p:cBhvr>
                                      <p:to>
                                        <a:schemeClr val="accent2"/>
                                      </p:to>
                                    </p:animClr>
                                  </p:childTnLst>
                                </p:cTn>
                              </p:par>
                              <p:par>
                                <p:cTn id="61" presetID="1" presetClass="emph" presetSubtype="2" fill="hold" nodeType="withEffect">
                                  <p:stCondLst>
                                    <p:cond delay="0"/>
                                  </p:stCondLst>
                                  <p:childTnLst>
                                    <p:animClr clrSpc="rgb" dir="cw">
                                      <p:cBhvr>
                                        <p:cTn id="62" dur="500" fill="hold"/>
                                        <p:tgtEl>
                                          <p:spTgt spid="19"/>
                                        </p:tgtEl>
                                        <p:attrNameLst>
                                          <p:attrName>fillcolor</p:attrName>
                                        </p:attrNameLst>
                                      </p:cBhvr>
                                      <p:to>
                                        <a:schemeClr val="accent2"/>
                                      </p:to>
                                    </p:animClr>
                                    <p:set>
                                      <p:cBhvr>
                                        <p:cTn id="63" dur="500" fill="hold"/>
                                        <p:tgtEl>
                                          <p:spTgt spid="19"/>
                                        </p:tgtEl>
                                        <p:attrNameLst>
                                          <p:attrName>fill.type</p:attrName>
                                        </p:attrNameLst>
                                      </p:cBhvr>
                                      <p:to>
                                        <p:strVal val="solid"/>
                                      </p:to>
                                    </p:set>
                                    <p:set>
                                      <p:cBhvr>
                                        <p:cTn id="64" dur="500" fill="hold"/>
                                        <p:tgtEl>
                                          <p:spTgt spid="19"/>
                                        </p:tgtEl>
                                        <p:attrNameLst>
                                          <p:attrName>fill.on</p:attrName>
                                        </p:attrNameLst>
                                      </p:cBhvr>
                                      <p:to>
                                        <p:strVal val="true"/>
                                      </p:to>
                                    </p:set>
                                  </p:childTnLst>
                                </p:cTn>
                              </p:par>
                              <p:par>
                                <p:cTn id="65" presetID="3" presetClass="emph" presetSubtype="2" fill="hold" grpId="1" nodeType="withEffect">
                                  <p:stCondLst>
                                    <p:cond delay="0"/>
                                  </p:stCondLst>
                                  <p:childTnLst>
                                    <p:animClr clrSpc="rgb" dir="cw">
                                      <p:cBhvr override="childStyle">
                                        <p:cTn id="66" dur="500" fill="hold"/>
                                        <p:tgtEl>
                                          <p:spTgt spid="10"/>
                                        </p:tgtEl>
                                        <p:attrNameLst>
                                          <p:attrName>style.color</p:attrName>
                                        </p:attrNameLst>
                                      </p:cBhvr>
                                      <p:to>
                                        <a:schemeClr val="accent2"/>
                                      </p:to>
                                    </p:animClr>
                                  </p:childTnLst>
                                </p:cTn>
                              </p:par>
                              <p:par>
                                <p:cTn id="67" presetID="3" presetClass="emph" presetSubtype="2" fill="hold" grpId="1" nodeType="withEffect">
                                  <p:stCondLst>
                                    <p:cond delay="0"/>
                                  </p:stCondLst>
                                  <p:childTnLst>
                                    <p:animClr clrSpc="rgb" dir="cw">
                                      <p:cBhvr override="childStyle">
                                        <p:cTn id="68" dur="500" fill="hold"/>
                                        <p:tgtEl>
                                          <p:spTgt spid="18"/>
                                        </p:tgtEl>
                                        <p:attrNameLst>
                                          <p:attrName>style.color</p:attrName>
                                        </p:attrNameLst>
                                      </p:cBhvr>
                                      <p:to>
                                        <a:schemeClr val="accent2"/>
                                      </p:to>
                                    </p:animClr>
                                  </p:childTnLst>
                                </p:cTn>
                              </p:par>
                            </p:childTnLst>
                          </p:cTn>
                        </p:par>
                        <p:par>
                          <p:cTn id="69" fill="hold">
                            <p:stCondLst>
                              <p:cond delay="1000"/>
                            </p:stCondLst>
                            <p:childTnLst>
                              <p:par>
                                <p:cTn id="70" presetID="64" presetClass="path" presetSubtype="0" fill="remove" grpId="1" nodeType="afterEffect">
                                  <p:stCondLst>
                                    <p:cond delay="1000"/>
                                  </p:stCondLst>
                                  <p:childTnLst>
                                    <p:animMotion origin="layout" path="M 5.55556E-7 -3.7037E-7 L -0.3342 -0.52083 " pathEditMode="relative" rAng="0" ptsTypes="AA">
                                      <p:cBhvr>
                                        <p:cTn id="71" dur="2000" fill="hold"/>
                                        <p:tgtEl>
                                          <p:spTgt spid="5"/>
                                        </p:tgtEl>
                                        <p:attrNameLst>
                                          <p:attrName>ppt_x</p:attrName>
                                          <p:attrName>ppt_y</p:attrName>
                                        </p:attrNameLst>
                                      </p:cBhvr>
                                      <p:rCtr x="-16719" y="-26042"/>
                                    </p:animMotion>
                                  </p:childTnLst>
                                </p:cTn>
                              </p:par>
                            </p:childTnLst>
                          </p:cTn>
                        </p:par>
                        <p:par>
                          <p:cTn id="72" fill="hold">
                            <p:stCondLst>
                              <p:cond delay="4000"/>
                            </p:stCondLst>
                            <p:childTnLst>
                              <p:par>
                                <p:cTn id="73" presetID="1"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8" grpId="1"/>
      <p:bldP spid="17" grpId="0" animBg="1"/>
      <p:bldP spid="3" grpId="0"/>
      <p:bldP spid="3" grpId="1"/>
      <p:bldP spid="15" grpId="0"/>
      <p:bldP spid="6" grpId="0"/>
      <p:bldP spid="6" grpId="1"/>
      <p:bldP spid="7" grpId="0"/>
      <p:bldP spid="7" grpId="1"/>
      <p:bldP spid="10" grpId="0"/>
      <p:bldP spid="10" grpId="1"/>
      <p:bldP spid="11" grpId="0"/>
      <p:bldP spid="14" grpId="0"/>
      <p:bldP spid="14" grpId="1"/>
      <p:bldP spid="5" grpId="0"/>
      <p:bldP spid="5" grpId="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887AA1E8-E66A-4316-AB70-501967E83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0261">
            <a:off x="5677721" y="1439727"/>
            <a:ext cx="3068022" cy="38033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5701374" cy="5016758"/>
          </a:xfrm>
          <a:prstGeom prst="rect">
            <a:avLst/>
          </a:prstGeom>
          <a:noFill/>
        </p:spPr>
        <p:txBody>
          <a:bodyPr wrap="square" rtlCol="0">
            <a:spAutoFit/>
          </a:bodyPr>
          <a:lstStyle/>
          <a:p>
            <a:r>
              <a:rPr lang="en-US" sz="3200" dirty="0">
                <a:solidFill>
                  <a:schemeClr val="accent4">
                    <a:lumMod val="60000"/>
                    <a:lumOff val="40000"/>
                  </a:schemeClr>
                </a:solidFill>
              </a:rPr>
              <a:t>Warren Wiersbe ~ </a:t>
            </a:r>
            <a:r>
              <a:rPr lang="en-US" sz="3200" i="1" dirty="0"/>
              <a:t>“</a:t>
            </a:r>
            <a:r>
              <a:rPr lang="en-US" sz="3200" dirty="0"/>
              <a:t>God has deposited with His people the truth of the Word of God. It is our responsibility to guard this treasure and pass it on to others. The task of the local church is not to preserve the truth, as in a museum; but to live it and to teach it to the generations to come.”</a:t>
            </a:r>
          </a:p>
        </p:txBody>
      </p:sp>
      <p:sp>
        <p:nvSpPr>
          <p:cNvPr id="2" name="TextBox 1">
            <a:extLst>
              <a:ext uri="{FF2B5EF4-FFF2-40B4-BE49-F238E27FC236}">
                <a16:creationId xmlns:a16="http://schemas.microsoft.com/office/drawing/2014/main" id="{E307C121-323A-4B4C-8A80-B1FA62109FB1}"/>
              </a:ext>
            </a:extLst>
          </p:cNvPr>
          <p:cNvSpPr txBox="1"/>
          <p:nvPr/>
        </p:nvSpPr>
        <p:spPr>
          <a:xfrm>
            <a:off x="5992043" y="4771385"/>
            <a:ext cx="2694755" cy="954107"/>
          </a:xfrm>
          <a:prstGeom prst="rect">
            <a:avLst/>
          </a:prstGeom>
          <a:noFill/>
        </p:spPr>
        <p:txBody>
          <a:bodyPr wrap="square" rtlCol="0">
            <a:spAutoFit/>
          </a:bodyPr>
          <a:lstStyle/>
          <a:p>
            <a:pPr algn="ctr"/>
            <a:r>
              <a:rPr lang="en-US" sz="2800" dirty="0">
                <a:solidFill>
                  <a:schemeClr val="bg1"/>
                </a:solidFill>
              </a:rPr>
              <a:t>Warren Wiersbe</a:t>
            </a:r>
          </a:p>
          <a:p>
            <a:pPr algn="ctr"/>
            <a:r>
              <a:rPr lang="en-US" sz="2800" dirty="0">
                <a:solidFill>
                  <a:schemeClr val="bg1"/>
                </a:solidFill>
              </a:rPr>
              <a:t>b. 1926</a:t>
            </a:r>
          </a:p>
        </p:txBody>
      </p:sp>
    </p:spTree>
    <p:extLst>
      <p:ext uri="{BB962C8B-B14F-4D97-AF65-F5344CB8AC3E}">
        <p14:creationId xmlns:p14="http://schemas.microsoft.com/office/powerpoint/2010/main" val="32187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70913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0" y="1074906"/>
            <a:ext cx="8262905" cy="584775"/>
          </a:xfrm>
          <a:prstGeom prst="rect">
            <a:avLst/>
          </a:prstGeom>
          <a:noFill/>
        </p:spPr>
        <p:txBody>
          <a:bodyPr wrap="square" rtlCol="0">
            <a:spAutoFit/>
          </a:bodyPr>
          <a:lstStyle/>
          <a:p>
            <a:r>
              <a:rPr lang="en-US" sz="3200" dirty="0">
                <a:solidFill>
                  <a:schemeClr val="accent4">
                    <a:lumMod val="60000"/>
                    <a:lumOff val="40000"/>
                  </a:schemeClr>
                </a:solidFill>
              </a:rPr>
              <a:t>engaged in warfare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strateuomai</a:t>
            </a:r>
            <a:r>
              <a:rPr lang="en-US" sz="3200" dirty="0">
                <a:latin typeface="Times New Roman" panose="02020603050405020304" pitchFamily="18" charset="0"/>
                <a:cs typeface="Times New Roman" panose="02020603050405020304" pitchFamily="18" charset="0"/>
              </a:rPr>
              <a:t> </a:t>
            </a:r>
            <a:r>
              <a:rPr lang="en-US" sz="3200" dirty="0"/>
              <a:t>– </a:t>
            </a:r>
            <a:r>
              <a:rPr lang="en-US" sz="3200" i="1" dirty="0"/>
              <a:t>strategy</a:t>
            </a:r>
            <a:endParaRPr lang="en-US" sz="3200" dirty="0"/>
          </a:p>
        </p:txBody>
      </p:sp>
    </p:spTree>
    <p:extLst>
      <p:ext uri="{BB962C8B-B14F-4D97-AF65-F5344CB8AC3E}">
        <p14:creationId xmlns:p14="http://schemas.microsoft.com/office/powerpoint/2010/main" val="110962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353381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2062103"/>
          </a:xfrm>
          <a:prstGeom prst="rect">
            <a:avLst/>
          </a:prstGeom>
          <a:noFill/>
        </p:spPr>
        <p:txBody>
          <a:bodyPr wrap="square" rtlCol="0">
            <a:spAutoFit/>
          </a:bodyPr>
          <a:lstStyle/>
          <a:p>
            <a:r>
              <a:rPr lang="en-US" sz="3200" dirty="0">
                <a:solidFill>
                  <a:schemeClr val="accent4">
                    <a:lumMod val="60000"/>
                    <a:lumOff val="40000"/>
                  </a:schemeClr>
                </a:solidFill>
              </a:rPr>
              <a:t>John Newton ~ </a:t>
            </a:r>
            <a:r>
              <a:rPr lang="en-US" sz="3200" dirty="0"/>
              <a:t>“If the Lord be with us, we have no cause of fear. His eye is upon us, His arm over us, His ear open to </a:t>
            </a:r>
            <a:r>
              <a:rPr lang="en-US" sz="3200"/>
              <a:t>our prayer – His grace </a:t>
            </a:r>
            <a:r>
              <a:rPr lang="en-US" sz="3200" dirty="0"/>
              <a:t>sufficient, His promise unchangeable.”</a:t>
            </a:r>
          </a:p>
        </p:txBody>
      </p:sp>
    </p:spTree>
    <p:extLst>
      <p:ext uri="{BB962C8B-B14F-4D97-AF65-F5344CB8AC3E}">
        <p14:creationId xmlns:p14="http://schemas.microsoft.com/office/powerpoint/2010/main" val="38395294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descr="Image result for laurel wreath">
            <a:extLst>
              <a:ext uri="{FF2B5EF4-FFF2-40B4-BE49-F238E27FC236}">
                <a16:creationId xmlns:a16="http://schemas.microsoft.com/office/drawing/2014/main" id="{12CB537A-5DC5-47D1-84B0-01341F818B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60" b="94161" l="1000" r="97000">
                        <a14:foregroundMark x1="28000" y1="7664" x2="26667" y2="12409"/>
                        <a14:foregroundMark x1="30000" y1="2920" x2="32333" y2="2555"/>
                        <a14:foregroundMark x1="11259" y1="28832" x2="12000" y2="32482"/>
                        <a14:foregroundMark x1="10000" y1="22628" x2="11259" y2="28832"/>
                        <a14:foregroundMark x1="5737" y1="39416" x2="7333" y2="44161"/>
                        <a14:foregroundMark x1="5000" y1="37226" x2="5737" y2="39416"/>
                        <a14:foregroundMark x1="22000" y1="85766" x2="30333" y2="85036"/>
                        <a14:foregroundMark x1="39951" y1="92472" x2="46000" y2="89781"/>
                        <a14:foregroundMark x1="35333" y1="94526" x2="39386" y2="92723"/>
                        <a14:foregroundMark x1="46000" y1="89781" x2="53667" y2="94161"/>
                        <a14:foregroundMark x1="91889" y1="29927" x2="91667" y2="31387"/>
                        <a14:foregroundMark x1="92612" y1="25182" x2="91889" y2="29927"/>
                        <a14:foregroundMark x1="92667" y1="24818" x2="92612" y2="25182"/>
                        <a14:foregroundMark x1="93403" y1="40511" x2="92000" y2="43431"/>
                        <a14:foregroundMark x1="94807" y1="37591" x2="93403" y2="40511"/>
                        <a14:foregroundMark x1="95333" y1="36496" x2="94807" y2="37591"/>
                        <a14:foregroundMark x1="96784" y1="51460" x2="93333" y2="57299"/>
                        <a14:foregroundMark x1="97000" y1="51095" x2="96784" y2="51460"/>
                        <a14:foregroundMark x1="1333" y1="47810" x2="2667" y2="50000"/>
                        <a14:foregroundMark x1="72333" y1="1460" x2="72333" y2="1460"/>
                        <a14:foregroundMark x1="79000" y1="37591" x2="81333" y2="37956"/>
                        <a14:foregroundMark x1="79000" y1="37591" x2="84524" y2="39501"/>
                        <a14:foregroundMark x1="14333" y1="33577" x2="19333" y2="30292"/>
                        <a14:foregroundMark x1="19333" y1="30292" x2="23333" y2="29927"/>
                        <a14:foregroundMark x1="1667" y1="48175" x2="1667" y2="47080"/>
                        <a14:foregroundMark x1="1667" y1="48540" x2="1667" y2="46715"/>
                        <a14:foregroundMark x1="1333" y1="46715" x2="1667" y2="49270"/>
                        <a14:backgroundMark x1="19101" y1="37591" x2="19333" y2="37591"/>
                        <a14:backgroundMark x1="13333" y1="52190" x2="13333" y2="52190"/>
                        <a14:backgroundMark x1="10000" y1="62044" x2="10000" y2="62044"/>
                        <a14:backgroundMark x1="9667" y1="61679" x2="8000" y2="61314"/>
                        <a14:backgroundMark x1="10000" y1="61679" x2="8333" y2="60584"/>
                        <a14:backgroundMark x1="15667" y1="61679" x2="15667" y2="61679"/>
                        <a14:backgroundMark x1="16333" y1="60949" x2="17000" y2="59854"/>
                        <a14:backgroundMark x1="21000" y1="70438" x2="21000" y2="70438"/>
                        <a14:backgroundMark x1="28333" y1="79197" x2="28333" y2="79197"/>
                        <a14:backgroundMark x1="37333" y1="85401" x2="36000" y2="83577"/>
                        <a14:backgroundMark x1="61667" y1="84307" x2="61667" y2="84307"/>
                        <a14:backgroundMark x1="70667" y1="78832" x2="70667" y2="78832"/>
                        <a14:backgroundMark x1="78000" y1="70803" x2="78000" y2="70803"/>
                        <a14:backgroundMark x1="87000" y1="51460" x2="87000" y2="51460"/>
                        <a14:backgroundMark x1="87000" y1="40511" x2="87000" y2="40511"/>
                        <a14:backgroundMark x1="92000" y1="37591" x2="92000" y2="37591"/>
                        <a14:backgroundMark x1="87667" y1="25182" x2="87667" y2="25182"/>
                        <a14:backgroundMark x1="77333" y1="19708" x2="77333" y2="19708"/>
                        <a14:backgroundMark x1="21333" y1="17518" x2="21333" y2="17518"/>
                        <a14:backgroundMark x1="21333" y1="17518" x2="21333" y2="17518"/>
                        <a14:backgroundMark x1="23333" y1="21168" x2="23333" y2="21168"/>
                        <a14:backgroundMark x1="29667" y1="12044" x2="31000" y2="9489"/>
                        <a14:backgroundMark x1="30667" y1="14599" x2="34667" y2="15693"/>
                        <a14:backgroundMark x1="15603" y1="30642" x2="15667" y2="30292"/>
                        <a14:backgroundMark x1="19827" y1="29152" x2="19970" y2="29139"/>
                        <a14:backgroundMark x1="9333" y1="52555" x2="8333" y2="50730"/>
                        <a14:backgroundMark x1="18000" y1="57299" x2="19000" y2="55839"/>
                        <a14:backgroundMark x1="22333" y1="66058" x2="23333" y2="63504"/>
                        <a14:backgroundMark x1="22333" y1="73358" x2="21000" y2="72263"/>
                        <a14:backgroundMark x1="30333" y1="81752" x2="28667" y2="79562"/>
                        <a14:backgroundMark x1="36667" y1="80292" x2="35333" y2="76642"/>
                        <a14:backgroundMark x1="61000" y1="85766" x2="61000" y2="85766"/>
                        <a14:backgroundMark x1="64000" y1="75182" x2="64000" y2="75182"/>
                        <a14:backgroundMark x1="62667" y1="81022" x2="63333" y2="78467"/>
                        <a14:backgroundMark x1="77333" y1="67883" x2="76667" y2="64234"/>
                        <a14:backgroundMark x1="84000" y1="62774" x2="83667" y2="62774"/>
                        <a14:backgroundMark x1="81000" y1="56569" x2="82333" y2="59489"/>
                        <a14:backgroundMark x1="88000" y1="64964" x2="88000" y2="64964"/>
                        <a14:backgroundMark x1="79444" y1="36896" x2="79333" y2="36861"/>
                        <a14:backgroundMark x1="88000" y1="28533" x2="88000" y2="27737"/>
                        <a14:backgroundMark x1="71667" y1="7299" x2="73000" y2="10584"/>
                        <a14:backgroundMark x1="84333" y1="29927" x2="83667" y2="29927"/>
                        <a14:backgroundMark x1="86000" y1="40146" x2="85667" y2="39051"/>
                        <a14:backgroundMark x1="85333" y1="39781" x2="84333" y2="39051"/>
                        <a14:backgroundMark x1="81667" y1="46350" x2="80667" y2="45620"/>
                        <a14:backgroundMark x1="333" y1="47445" x2="333" y2="45620"/>
                        <a14:backgroundMark x1="667" y1="48175" x2="667" y2="45620"/>
                      </a14:backgroundRemoval>
                    </a14:imgEffect>
                  </a14:imgLayer>
                </a14:imgProps>
              </a:ext>
              <a:ext uri="{28A0092B-C50C-407E-A947-70E740481C1C}">
                <a14:useLocalDpi xmlns:a14="http://schemas.microsoft.com/office/drawing/2010/main" val="0"/>
              </a:ext>
            </a:extLst>
          </a:blip>
          <a:srcRect/>
          <a:stretch>
            <a:fillRect/>
          </a:stretch>
        </p:blipFill>
        <p:spPr bwMode="auto">
          <a:xfrm rot="-1500000">
            <a:off x="2619129" y="2995242"/>
            <a:ext cx="2597727" cy="237259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1077218"/>
          </a:xfrm>
          <a:prstGeom prst="rect">
            <a:avLst/>
          </a:prstGeom>
          <a:noFill/>
        </p:spPr>
        <p:txBody>
          <a:bodyPr wrap="square" rtlCol="0">
            <a:spAutoFit/>
          </a:bodyPr>
          <a:lstStyle/>
          <a:p>
            <a:r>
              <a:rPr lang="en-US" sz="3200" dirty="0"/>
              <a:t>competes in athletics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athleō</a:t>
            </a:r>
            <a:r>
              <a:rPr lang="en-US" sz="3200" dirty="0"/>
              <a:t> (verb) </a:t>
            </a:r>
            <a:r>
              <a:rPr lang="en-US" sz="3200" i="1" dirty="0"/>
              <a:t>“athleticizes”</a:t>
            </a:r>
            <a:endParaRPr lang="en-US" sz="3200" dirty="0"/>
          </a:p>
        </p:txBody>
      </p:sp>
      <p:sp>
        <p:nvSpPr>
          <p:cNvPr id="6" name="TextBox 5">
            <a:extLst>
              <a:ext uri="{FF2B5EF4-FFF2-40B4-BE49-F238E27FC236}">
                <a16:creationId xmlns:a16="http://schemas.microsoft.com/office/drawing/2014/main" id="{96740ED7-B660-452F-9FF4-52C4C231E72E}"/>
              </a:ext>
            </a:extLst>
          </p:cNvPr>
          <p:cNvSpPr txBox="1"/>
          <p:nvPr/>
        </p:nvSpPr>
        <p:spPr>
          <a:xfrm>
            <a:off x="685800" y="2091689"/>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dirty="0">
                <a:solidFill>
                  <a:schemeClr val="accent4">
                    <a:lumMod val="60000"/>
                    <a:lumOff val="40000"/>
                  </a:schemeClr>
                </a:solidFill>
              </a:rPr>
              <a:t>crowned</a:t>
            </a:r>
            <a:r>
              <a:rPr lang="en-US" sz="3200" dirty="0"/>
              <a:t> ~ verb form of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stephanos</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25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8" presetClass="emph" presetSubtype="0" fill="hold" nodeType="withEffect">
                                  <p:stCondLst>
                                    <p:cond delay="1500"/>
                                  </p:stCondLst>
                                  <p:childTnLst>
                                    <p:animRot by="1500000">
                                      <p:cBhvr>
                                        <p:cTn id="18" dur="1000" fill="hold"/>
                                        <p:tgtEl>
                                          <p:spTgt spid="9"/>
                                        </p:tgtEl>
                                        <p:attrNameLst>
                                          <p:attrName>r</p:attrName>
                                        </p:attrNameLst>
                                      </p:cBhvr>
                                    </p:animRot>
                                  </p:childTnLst>
                                </p:cTn>
                              </p:par>
                              <p:par>
                                <p:cTn id="19" presetID="6" presetClass="emph" presetSubtype="0" fill="hold" nodeType="withEffect">
                                  <p:stCondLst>
                                    <p:cond delay="1500"/>
                                  </p:stCondLst>
                                  <p:childTnLst>
                                    <p:animScale>
                                      <p:cBhvr>
                                        <p:cTn id="20" dur="1000" fill="hold"/>
                                        <p:tgtEl>
                                          <p:spTgt spid="9"/>
                                        </p:tgtEl>
                                      </p:cBhvr>
                                      <p:by x="175000" y="1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24604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Image result for j vernon mcgee">
            <a:extLst>
              <a:ext uri="{FF2B5EF4-FFF2-40B4-BE49-F238E27FC236}">
                <a16:creationId xmlns:a16="http://schemas.microsoft.com/office/drawing/2014/main" id="{2D183BF6-1B11-4B4C-A80D-007B32C6B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34426">
            <a:off x="5027264" y="2083197"/>
            <a:ext cx="3174357" cy="26766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7" name="TextBox 6">
            <a:extLst>
              <a:ext uri="{FF2B5EF4-FFF2-40B4-BE49-F238E27FC236}">
                <a16:creationId xmlns:a16="http://schemas.microsoft.com/office/drawing/2014/main" id="{643C2F7C-5048-4FD1-B7E0-50554648088E}"/>
              </a:ext>
            </a:extLst>
          </p:cNvPr>
          <p:cNvSpPr txBox="1"/>
          <p:nvPr/>
        </p:nvSpPr>
        <p:spPr>
          <a:xfrm>
            <a:off x="457201" y="1074906"/>
            <a:ext cx="5005387" cy="3046988"/>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 Vernon McGee ~ </a:t>
            </a:r>
            <a:r>
              <a:rPr lang="en-US" sz="3200" dirty="0">
                <a:effectLst>
                  <a:outerShdw blurRad="38100" dist="38100" dir="2700000" algn="tl">
                    <a:srgbClr val="000000">
                      <a:alpha val="43137"/>
                    </a:srgbClr>
                  </a:outerShdw>
                </a:effectLst>
              </a:rPr>
              <a:t>“The only exercise some Christians get is jumping to conclusions, running down their friends, side-stepping responsibility and pushing their luck.”</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3B3C4D5-B3F5-4BCF-A405-0E7B1B8938D5}"/>
              </a:ext>
            </a:extLst>
          </p:cNvPr>
          <p:cNvSpPr txBox="1"/>
          <p:nvPr/>
        </p:nvSpPr>
        <p:spPr>
          <a:xfrm>
            <a:off x="5653796" y="4755789"/>
            <a:ext cx="2684724" cy="830997"/>
          </a:xfrm>
          <a:prstGeom prst="rect">
            <a:avLst/>
          </a:prstGeom>
          <a:noFill/>
        </p:spPr>
        <p:txBody>
          <a:bodyPr wrap="square" rtlCol="0">
            <a:spAutoFit/>
          </a:bodyPr>
          <a:lstStyle/>
          <a:p>
            <a:pPr algn="ctr"/>
            <a:r>
              <a:rPr lang="en-US" sz="24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 Vernon McGee</a:t>
            </a:r>
          </a:p>
          <a:p>
            <a:pPr algn="ctr"/>
            <a:r>
              <a:rPr lang="en-US" sz="24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(1904-1988)</a:t>
            </a:r>
          </a:p>
        </p:txBody>
      </p:sp>
    </p:spTree>
    <p:extLst>
      <p:ext uri="{BB962C8B-B14F-4D97-AF65-F5344CB8AC3E}">
        <p14:creationId xmlns:p14="http://schemas.microsoft.com/office/powerpoint/2010/main" val="146661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24639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DA9FE74-149F-4CF9-B36B-AFC33A938074}"/>
              </a:ext>
            </a:extLst>
          </p:cNvPr>
          <p:cNvSpPr txBox="1"/>
          <p:nvPr/>
        </p:nvSpPr>
        <p:spPr>
          <a:xfrm>
            <a:off x="457195" y="1087039"/>
            <a:ext cx="5365023" cy="523220"/>
          </a:xfrm>
          <a:prstGeom prst="rect">
            <a:avLst/>
          </a:prstGeom>
          <a:noFill/>
        </p:spPr>
        <p:txBody>
          <a:bodyPr wrap="square" rtlCol="0">
            <a:spAutoFit/>
          </a:bodyPr>
          <a:lstStyle/>
          <a:p>
            <a:r>
              <a:rPr lang="en-US" sz="2800" dirty="0"/>
              <a:t>The athlete obeys the rules (v. 5)</a:t>
            </a:r>
            <a:endParaRPr lang="en-US"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43C2F7C-5048-4FD1-B7E0-50554648088E}"/>
              </a:ext>
            </a:extLst>
          </p:cNvPr>
          <p:cNvSpPr txBox="1"/>
          <p:nvPr/>
        </p:nvSpPr>
        <p:spPr>
          <a:xfrm>
            <a:off x="457201" y="1074906"/>
            <a:ext cx="5569788" cy="523220"/>
          </a:xfrm>
          <a:prstGeom prst="rect">
            <a:avLst/>
          </a:prstGeom>
          <a:noFill/>
        </p:spPr>
        <p:txBody>
          <a:bodyPr wrap="square" rtlCol="0">
            <a:spAutoFit/>
          </a:bodyPr>
          <a:lstStyle/>
          <a:p>
            <a:r>
              <a:rPr lang="en-US" sz="2800" dirty="0"/>
              <a:t>The soldier obeys the sergeant (v. 4)</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11" name="TextBox 10">
            <a:extLst>
              <a:ext uri="{FF2B5EF4-FFF2-40B4-BE49-F238E27FC236}">
                <a16:creationId xmlns:a16="http://schemas.microsoft.com/office/drawing/2014/main" id="{A25E1450-F085-4C7E-B636-C7F060460E42}"/>
              </a:ext>
            </a:extLst>
          </p:cNvPr>
          <p:cNvSpPr txBox="1"/>
          <p:nvPr/>
        </p:nvSpPr>
        <p:spPr>
          <a:xfrm>
            <a:off x="461950" y="1539486"/>
            <a:ext cx="4842379" cy="523220"/>
          </a:xfrm>
          <a:prstGeom prst="rect">
            <a:avLst/>
          </a:prstGeom>
          <a:noFill/>
        </p:spPr>
        <p:txBody>
          <a:bodyPr wrap="square" rtlCol="0">
            <a:spAutoFit/>
          </a:bodyPr>
          <a:lstStyle/>
          <a:p>
            <a:r>
              <a:rPr lang="en-US" sz="2800" dirty="0"/>
              <a:t>The farmer eats the fruit (v. 6)</a:t>
            </a:r>
          </a:p>
        </p:txBody>
      </p:sp>
      <p:sp>
        <p:nvSpPr>
          <p:cNvPr id="2" name="TextBox 1">
            <a:extLst>
              <a:ext uri="{FF2B5EF4-FFF2-40B4-BE49-F238E27FC236}">
                <a16:creationId xmlns:a16="http://schemas.microsoft.com/office/drawing/2014/main" id="{BA3CDD16-ABC5-482F-9BD3-F16887737531}"/>
              </a:ext>
            </a:extLst>
          </p:cNvPr>
          <p:cNvSpPr txBox="1"/>
          <p:nvPr/>
        </p:nvSpPr>
        <p:spPr>
          <a:xfrm>
            <a:off x="5753115" y="1006563"/>
            <a:ext cx="1971675" cy="600075"/>
          </a:xfrm>
          <a:prstGeom prst="rect">
            <a:avLst/>
          </a:prstGeom>
          <a:noFill/>
        </p:spPr>
        <p:txBody>
          <a:bodyPr wrap="square" rtlCol="0">
            <a:spAutoFit/>
          </a:bodyPr>
          <a:lstStyle/>
          <a:p>
            <a:pPr algn="l"/>
            <a:r>
              <a:rPr lang="en-US" sz="3200" dirty="0">
                <a:solidFill>
                  <a:schemeClr val="accent4">
                    <a:lumMod val="60000"/>
                    <a:lumOff val="40000"/>
                  </a:schemeClr>
                </a:solidFill>
              </a:rPr>
              <a:t>priorities</a:t>
            </a:r>
          </a:p>
        </p:txBody>
      </p:sp>
      <p:sp>
        <p:nvSpPr>
          <p:cNvPr id="12" name="TextBox 11">
            <a:extLst>
              <a:ext uri="{FF2B5EF4-FFF2-40B4-BE49-F238E27FC236}">
                <a16:creationId xmlns:a16="http://schemas.microsoft.com/office/drawing/2014/main" id="{74C9BF09-70D2-43F6-A272-317ABA9D698C}"/>
              </a:ext>
            </a:extLst>
          </p:cNvPr>
          <p:cNvSpPr txBox="1"/>
          <p:nvPr/>
        </p:nvSpPr>
        <p:spPr>
          <a:xfrm>
            <a:off x="5753115" y="1002803"/>
            <a:ext cx="2181225" cy="584775"/>
          </a:xfrm>
          <a:prstGeom prst="rect">
            <a:avLst/>
          </a:prstGeom>
          <a:noFill/>
        </p:spPr>
        <p:txBody>
          <a:bodyPr wrap="square" rtlCol="0">
            <a:spAutoFit/>
          </a:bodyPr>
          <a:lstStyle/>
          <a:p>
            <a:pPr algn="l"/>
            <a:r>
              <a:rPr lang="en-US" sz="3200" dirty="0">
                <a:solidFill>
                  <a:schemeClr val="accent4">
                    <a:lumMod val="60000"/>
                    <a:lumOff val="40000"/>
                  </a:schemeClr>
                </a:solidFill>
              </a:rPr>
              <a:t>preparation</a:t>
            </a:r>
          </a:p>
        </p:txBody>
      </p:sp>
      <p:sp>
        <p:nvSpPr>
          <p:cNvPr id="13" name="TextBox 12">
            <a:extLst>
              <a:ext uri="{FF2B5EF4-FFF2-40B4-BE49-F238E27FC236}">
                <a16:creationId xmlns:a16="http://schemas.microsoft.com/office/drawing/2014/main" id="{6065BE39-57A4-41BE-A6F3-B5E933163217}"/>
              </a:ext>
            </a:extLst>
          </p:cNvPr>
          <p:cNvSpPr txBox="1"/>
          <p:nvPr/>
        </p:nvSpPr>
        <p:spPr>
          <a:xfrm>
            <a:off x="5288955" y="1494804"/>
            <a:ext cx="2471738" cy="584775"/>
          </a:xfrm>
          <a:prstGeom prst="rect">
            <a:avLst/>
          </a:prstGeom>
          <a:noFill/>
        </p:spPr>
        <p:txBody>
          <a:bodyPr wrap="square" rtlCol="0">
            <a:spAutoFit/>
          </a:bodyPr>
          <a:lstStyle/>
          <a:p>
            <a:pPr algn="l"/>
            <a:r>
              <a:rPr lang="en-US" sz="3200" dirty="0">
                <a:solidFill>
                  <a:schemeClr val="accent4">
                    <a:lumMod val="60000"/>
                    <a:lumOff val="40000"/>
                  </a:schemeClr>
                </a:solidFill>
              </a:rPr>
              <a:t>perseverance</a:t>
            </a:r>
          </a:p>
        </p:txBody>
      </p:sp>
    </p:spTree>
    <p:extLst>
      <p:ext uri="{BB962C8B-B14F-4D97-AF65-F5344CB8AC3E}">
        <p14:creationId xmlns:p14="http://schemas.microsoft.com/office/powerpoint/2010/main" val="9311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2.77778E-6 2.22222E-6 L -0.00017 0.06342 " pathEditMode="relative" rAng="0" ptsTypes="AA">
                                      <p:cBhvr>
                                        <p:cTn id="15" dur="1000" fill="hold"/>
                                        <p:tgtEl>
                                          <p:spTgt spid="10"/>
                                        </p:tgtEl>
                                        <p:attrNameLst>
                                          <p:attrName>ppt_x</p:attrName>
                                          <p:attrName>ppt_y</p:attrName>
                                        </p:attrNameLst>
                                      </p:cBhvr>
                                      <p:rCtr x="-17" y="3171"/>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42" presetClass="path" presetSubtype="0" fill="hold" grpId="1" nodeType="afterEffect">
                                  <p:stCondLst>
                                    <p:cond delay="0"/>
                                  </p:stCondLst>
                                  <p:childTnLst>
                                    <p:animMotion origin="layout" path="M 2.22222E-6 0 L -0.00035 0.06806 " pathEditMode="relative" rAng="0" ptsTypes="AA">
                                      <p:cBhvr>
                                        <p:cTn id="23" dur="1000" fill="hold"/>
                                        <p:tgtEl>
                                          <p:spTgt spid="11"/>
                                        </p:tgtEl>
                                        <p:attrNameLst>
                                          <p:attrName>ppt_x</p:attrName>
                                          <p:attrName>ppt_y</p:attrName>
                                        </p:attrNameLst>
                                      </p:cBhvr>
                                      <p:rCtr x="-17" y="3403"/>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000"/>
                            </p:stCondLst>
                            <p:childTnLst>
                              <p:par>
                                <p:cTn id="34" presetID="42" presetClass="path" presetSubtype="0" fill="hold" grpId="1" nodeType="afterEffect">
                                  <p:stCondLst>
                                    <p:cond delay="0"/>
                                  </p:stCondLst>
                                  <p:childTnLst>
                                    <p:animMotion origin="layout" path="M 2.5E-6 1.11111E-6 L -0.05226 0.07361 " pathEditMode="relative" rAng="0" ptsTypes="AA">
                                      <p:cBhvr>
                                        <p:cTn id="35" dur="1000" fill="hold"/>
                                        <p:tgtEl>
                                          <p:spTgt spid="12"/>
                                        </p:tgtEl>
                                        <p:attrNameLst>
                                          <p:attrName>ppt_x</p:attrName>
                                          <p:attrName>ppt_y</p:attrName>
                                        </p:attrNameLst>
                                      </p:cBhvr>
                                      <p:rCtr x="-2622" y="3681"/>
                                    </p:animMotion>
                                  </p:childTnLst>
                                </p:cTn>
                              </p:par>
                            </p:childTnLst>
                          </p:cTn>
                        </p:par>
                        <p:par>
                          <p:cTn id="36" fill="hold">
                            <p:stCondLst>
                              <p:cond delay="2000"/>
                            </p:stCondLst>
                            <p:childTnLst>
                              <p:par>
                                <p:cTn id="37" presetID="10" presetClass="entr" presetSubtype="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3000"/>
                            </p:stCondLst>
                            <p:childTnLst>
                              <p:par>
                                <p:cTn id="41" presetID="42" presetClass="path" presetSubtype="0" fill="hold" grpId="1" nodeType="afterEffect">
                                  <p:stCondLst>
                                    <p:cond delay="500"/>
                                  </p:stCondLst>
                                  <p:childTnLst>
                                    <p:animMotion origin="layout" path="M -0.00312 0.00833 L -0.04375 0.07176 " pathEditMode="relative" rAng="0" ptsTypes="AA">
                                      <p:cBhvr>
                                        <p:cTn id="42" dur="1000" fill="hold"/>
                                        <p:tgtEl>
                                          <p:spTgt spid="13"/>
                                        </p:tgtEl>
                                        <p:attrNameLst>
                                          <p:attrName>ppt_x</p:attrName>
                                          <p:attrName>ppt_y</p:attrName>
                                        </p:attrNameLst>
                                      </p:cBhvr>
                                      <p:rCtr x="-2031" y="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p:bldP spid="11" grpId="0"/>
      <p:bldP spid="11" grpId="1"/>
      <p:bldP spid="2" grpId="0"/>
      <p:bldP spid="12" grpId="0"/>
      <p:bldP spid="12"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157906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pic>
        <p:nvPicPr>
          <p:cNvPr id="3074" name="Picture 2" descr="Related image">
            <a:extLst>
              <a:ext uri="{FF2B5EF4-FFF2-40B4-BE49-F238E27FC236}">
                <a16:creationId xmlns:a16="http://schemas.microsoft.com/office/drawing/2014/main" id="{500C9BE8-7E6F-40EE-9A63-D9A0C2D8C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5764">
            <a:off x="648152" y="1105949"/>
            <a:ext cx="2592995" cy="35192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a:extLst>
              <a:ext uri="{FF2B5EF4-FFF2-40B4-BE49-F238E27FC236}">
                <a16:creationId xmlns:a16="http://schemas.microsoft.com/office/drawing/2014/main" id="{594DBB35-31E5-44E3-B1B3-3EA3CD4A4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647">
            <a:off x="2170836" y="2934650"/>
            <a:ext cx="4156364" cy="311727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14F3F01-C6DD-48ED-BEB5-0BBA23648EC1}"/>
              </a:ext>
            </a:extLst>
          </p:cNvPr>
          <p:cNvGrpSpPr/>
          <p:nvPr/>
        </p:nvGrpSpPr>
        <p:grpSpPr>
          <a:xfrm rot="204771">
            <a:off x="5349739" y="1297267"/>
            <a:ext cx="3175507" cy="4214647"/>
            <a:chOff x="5350819" y="1297297"/>
            <a:chExt cx="3175507" cy="4214647"/>
          </a:xfrm>
        </p:grpSpPr>
        <p:sp>
          <p:nvSpPr>
            <p:cNvPr id="4" name="Rectangle 3">
              <a:extLst>
                <a:ext uri="{FF2B5EF4-FFF2-40B4-BE49-F238E27FC236}">
                  <a16:creationId xmlns:a16="http://schemas.microsoft.com/office/drawing/2014/main" id="{CD6557DB-2811-4E53-9A5E-9472F54D0B66}"/>
                </a:ext>
              </a:extLst>
            </p:cNvPr>
            <p:cNvSpPr/>
            <p:nvPr/>
          </p:nvSpPr>
          <p:spPr>
            <a:xfrm>
              <a:off x="5383454" y="1360295"/>
              <a:ext cx="3142872" cy="4109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Related image">
              <a:extLst>
                <a:ext uri="{FF2B5EF4-FFF2-40B4-BE49-F238E27FC236}">
                  <a16:creationId xmlns:a16="http://schemas.microsoft.com/office/drawing/2014/main" id="{7D8B6BCE-0D0E-4520-A218-126D7BF1F2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835" y="2065294"/>
              <a:ext cx="2272841" cy="27274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1B79B-A452-4839-9E5E-6F00B4AE3319}"/>
                </a:ext>
              </a:extLst>
            </p:cNvPr>
            <p:cNvSpPr txBox="1"/>
            <p:nvPr/>
          </p:nvSpPr>
          <p:spPr>
            <a:xfrm>
              <a:off x="5627839" y="4680947"/>
              <a:ext cx="2749255" cy="830997"/>
            </a:xfrm>
            <a:prstGeom prst="rect">
              <a:avLst/>
            </a:prstGeom>
            <a:noFill/>
          </p:spPr>
          <p:txBody>
            <a:bodyPr wrap="square" rtlCol="0">
              <a:spAutoFit/>
            </a:bodyPr>
            <a:lstStyle/>
            <a:p>
              <a:pPr algn="ctr"/>
              <a:r>
                <a:rPr lang="en-US" sz="2400" b="1" dirty="0">
                  <a:solidFill>
                    <a:schemeClr val="bg2">
                      <a:lumMod val="10000"/>
                    </a:schemeClr>
                  </a:solidFill>
                  <a:latin typeface="Times New Roman" panose="02020603050405020304" pitchFamily="18" charset="0"/>
                  <a:cs typeface="Times New Roman" panose="02020603050405020304" pitchFamily="18" charset="0"/>
                </a:rPr>
                <a:t>it doesn’t belong in your face</a:t>
              </a:r>
            </a:p>
          </p:txBody>
        </p:sp>
        <p:sp>
          <p:nvSpPr>
            <p:cNvPr id="5" name="TextBox 4">
              <a:extLst>
                <a:ext uri="{FF2B5EF4-FFF2-40B4-BE49-F238E27FC236}">
                  <a16:creationId xmlns:a16="http://schemas.microsoft.com/office/drawing/2014/main" id="{A66A6E74-EFD5-48F5-9A27-F24964D71580}"/>
                </a:ext>
              </a:extLst>
            </p:cNvPr>
            <p:cNvSpPr txBox="1"/>
            <p:nvPr/>
          </p:nvSpPr>
          <p:spPr>
            <a:xfrm>
              <a:off x="5350819" y="1297297"/>
              <a:ext cx="3142872" cy="830997"/>
            </a:xfrm>
            <a:prstGeom prst="rect">
              <a:avLst/>
            </a:prstGeom>
            <a:noFill/>
          </p:spPr>
          <p:txBody>
            <a:bodyPr wrap="square" rtlCol="0">
              <a:spAutoFit/>
            </a:bodyPr>
            <a:lstStyle/>
            <a:p>
              <a:pPr algn="ctr"/>
              <a:r>
                <a:rPr lang="en-US" sz="2400" b="1" dirty="0">
                  <a:solidFill>
                    <a:schemeClr val="bg2">
                      <a:lumMod val="10000"/>
                    </a:schemeClr>
                  </a:solidFill>
                  <a:latin typeface="Times New Roman" panose="02020603050405020304" pitchFamily="18" charset="0"/>
                  <a:cs typeface="Times New Roman" panose="02020603050405020304" pitchFamily="18" charset="0"/>
                </a:rPr>
                <a:t>If it doesn’t get all over the place,</a:t>
              </a:r>
              <a:endParaRPr lang="en-US" sz="2400" dirty="0">
                <a:solidFill>
                  <a:schemeClr val="accent4">
                    <a:lumMod val="60000"/>
                    <a:lumOff val="40000"/>
                  </a:schemeClr>
                </a:solidFill>
              </a:endParaRPr>
            </a:p>
          </p:txBody>
        </p:sp>
      </p:grpSp>
    </p:spTree>
    <p:extLst>
      <p:ext uri="{BB962C8B-B14F-4D97-AF65-F5344CB8AC3E}">
        <p14:creationId xmlns:p14="http://schemas.microsoft.com/office/powerpoint/2010/main" val="120964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83228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2089051" cy="584775"/>
          </a:xfrm>
          <a:prstGeom prst="rect">
            <a:avLst/>
          </a:prstGeom>
          <a:noFill/>
        </p:spPr>
        <p:txBody>
          <a:bodyPr wrap="square" rtlCol="0">
            <a:spAutoFit/>
          </a:bodyPr>
          <a:lstStyle/>
          <a:p>
            <a:r>
              <a:rPr lang="en-US" sz="3200" dirty="0">
                <a:solidFill>
                  <a:schemeClr val="accent4">
                    <a:lumMod val="60000"/>
                    <a:lumOff val="40000"/>
                  </a:schemeClr>
                </a:solidFill>
              </a:rPr>
              <a:t>Remember</a:t>
            </a:r>
            <a:endParaRPr lang="en-US" altLang="en-US" sz="32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740ED7-B660-452F-9FF4-52C4C231E72E}"/>
              </a:ext>
            </a:extLst>
          </p:cNvPr>
          <p:cNvSpPr txBox="1"/>
          <p:nvPr/>
        </p:nvSpPr>
        <p:spPr>
          <a:xfrm>
            <a:off x="2383302" y="1084004"/>
            <a:ext cx="1128932" cy="584775"/>
          </a:xfrm>
          <a:prstGeom prst="rect">
            <a:avLst/>
          </a:prstGeom>
          <a:noFill/>
        </p:spPr>
        <p:txBody>
          <a:bodyPr wrap="square" rtlCol="0">
            <a:spAutoFit/>
          </a:bodyPr>
          <a:lstStyle/>
          <a:p>
            <a:r>
              <a:rPr lang="en-US" sz="3200" dirty="0">
                <a:solidFill>
                  <a:schemeClr val="accent4">
                    <a:lumMod val="60000"/>
                    <a:lumOff val="40000"/>
                  </a:schemeClr>
                </a:solidFill>
                <a:latin typeface="+mj-lt"/>
              </a:rPr>
              <a:t>that</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3103A70-C2B8-46E4-AD29-A0BF95F74DF9}"/>
              </a:ext>
            </a:extLst>
          </p:cNvPr>
          <p:cNvSpPr txBox="1"/>
          <p:nvPr/>
        </p:nvSpPr>
        <p:spPr>
          <a:xfrm>
            <a:off x="3178124" y="1086348"/>
            <a:ext cx="2561492" cy="584775"/>
          </a:xfrm>
          <a:prstGeom prst="rect">
            <a:avLst/>
          </a:prstGeom>
          <a:noFill/>
        </p:spPr>
        <p:txBody>
          <a:bodyPr wrap="square" rtlCol="0">
            <a:spAutoFit/>
          </a:bodyPr>
          <a:lstStyle/>
          <a:p>
            <a:r>
              <a:rPr lang="en-US" sz="3200" dirty="0">
                <a:solidFill>
                  <a:schemeClr val="accent4">
                    <a:lumMod val="60000"/>
                    <a:lumOff val="40000"/>
                  </a:schemeClr>
                </a:solidFill>
                <a:latin typeface="+mj-lt"/>
              </a:rPr>
              <a:t>Jesus Christ …</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0CF504D-22F4-4D7C-AA94-AF98B725CFB5}"/>
              </a:ext>
            </a:extLst>
          </p:cNvPr>
          <p:cNvSpPr txBox="1"/>
          <p:nvPr/>
        </p:nvSpPr>
        <p:spPr>
          <a:xfrm>
            <a:off x="685800" y="1595127"/>
            <a:ext cx="3009314"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dirty="0"/>
              <a:t>ESV, NIV, NASB</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5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38" presetClass="exit" presetSubtype="0" accel="50000" fill="hold" grpId="1" nodeType="afterEffect">
                                  <p:stCondLst>
                                    <p:cond delay="0"/>
                                  </p:stCondLst>
                                  <p:iterate type="lt">
                                    <p:tmPct val="10000"/>
                                  </p:iterate>
                                  <p:childTnLst>
                                    <p:anim calcmode="lin" valueType="num">
                                      <p:cBhvr>
                                        <p:cTn id="21" dur="1000">
                                          <p:stCondLst>
                                            <p:cond delay="0"/>
                                          </p:stCondLst>
                                        </p:cTn>
                                        <p:tgtEl>
                                          <p:spTgt spid="6"/>
                                        </p:tgtEl>
                                        <p:attrNameLst>
                                          <p:attrName>style.rotation</p:attrName>
                                        </p:attrNameLst>
                                      </p:cBhvr>
                                      <p:tavLst>
                                        <p:tav tm="0">
                                          <p:val>
                                            <p:fltVal val="0"/>
                                          </p:val>
                                        </p:tav>
                                        <p:tav tm="100000">
                                          <p:val>
                                            <p:fltVal val="45"/>
                                          </p:val>
                                        </p:tav>
                                      </p:tavLst>
                                    </p:anim>
                                    <p:anim calcmode="lin" valueType="num">
                                      <p:cBhvr>
                                        <p:cTn id="22" dur="1000">
                                          <p:stCondLst>
                                            <p:cond delay="0"/>
                                          </p:stCondLst>
                                        </p:cTn>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par>
                                <p:cTn id="24" presetID="35" presetClass="path" presetSubtype="0" fill="hold" grpId="1" nodeType="withEffect">
                                  <p:stCondLst>
                                    <p:cond delay="250"/>
                                  </p:stCondLst>
                                  <p:iterate type="lt">
                                    <p:tmPct val="0"/>
                                  </p:iterate>
                                  <p:childTnLst>
                                    <p:animMotion origin="layout" path="M -3.61111E-6 4.07407E-6 L -0.08333 0.00023 " pathEditMode="relative" rAng="0" ptsTypes="AA">
                                      <p:cBhvr>
                                        <p:cTn id="25" dur="1000" fill="hold"/>
                                        <p:tgtEl>
                                          <p:spTgt spid="5"/>
                                        </p:tgtEl>
                                        <p:attrNameLst>
                                          <p:attrName>ppt_x</p:attrName>
                                          <p:attrName>ppt_y</p:attrName>
                                        </p:attrNameLst>
                                      </p:cBhvr>
                                      <p:rCtr x="-4167" y="0"/>
                                    </p:animMotion>
                                  </p:childTnLst>
                                </p:cTn>
                              </p:par>
                            </p:childTnLst>
                          </p:cTn>
                        </p:par>
                        <p:par>
                          <p:cTn id="26" fill="hold">
                            <p:stCondLst>
                              <p:cond delay="1800"/>
                            </p:stCondLst>
                            <p:childTnLst>
                              <p:par>
                                <p:cTn id="27" presetID="36" presetClass="emph" presetSubtype="0" fill="hold" grpId="1" nodeType="afterEffect">
                                  <p:stCondLst>
                                    <p:cond delay="0"/>
                                  </p:stCondLst>
                                  <p:iterate type="lt">
                                    <p:tmPct val="4000"/>
                                  </p:iterate>
                                  <p:childTnLst>
                                    <p:animScale>
                                      <p:cBhvr>
                                        <p:cTn id="28" dur="250" autoRev="1" fill="hold">
                                          <p:stCondLst>
                                            <p:cond delay="0"/>
                                          </p:stCondLst>
                                        </p:cTn>
                                        <p:tgtEl>
                                          <p:spTgt spid="3"/>
                                        </p:tgtEl>
                                      </p:cBhvr>
                                      <p:to x="80000" y="100000"/>
                                    </p:animScale>
                                    <p:anim by="(#ppt_w*0.10)" calcmode="lin" valueType="num">
                                      <p:cBhvr>
                                        <p:cTn id="29" dur="250" autoRev="1" fill="hold">
                                          <p:stCondLst>
                                            <p:cond delay="0"/>
                                          </p:stCondLst>
                                        </p:cTn>
                                        <p:tgtEl>
                                          <p:spTgt spid="3"/>
                                        </p:tgtEl>
                                        <p:attrNameLst>
                                          <p:attrName>ppt_x</p:attrName>
                                        </p:attrNameLst>
                                      </p:cBhvr>
                                    </p:anim>
                                    <p:anim by="(-#ppt_w*0.10)" calcmode="lin" valueType="num">
                                      <p:cBhvr>
                                        <p:cTn id="30" dur="250" autoRev="1" fill="hold">
                                          <p:stCondLst>
                                            <p:cond delay="0"/>
                                          </p:stCondLst>
                                        </p:cTn>
                                        <p:tgtEl>
                                          <p:spTgt spid="3"/>
                                        </p:tgtEl>
                                        <p:attrNameLst>
                                          <p:attrName>ppt_y</p:attrName>
                                        </p:attrNameLst>
                                      </p:cBhvr>
                                    </p:anim>
                                    <p:animRot by="-480000">
                                      <p:cBhvr>
                                        <p:cTn id="31" dur="250" autoRev="1" fill="hold">
                                          <p:stCondLst>
                                            <p:cond delay="0"/>
                                          </p:stCondLst>
                                        </p:cTn>
                                        <p:tgtEl>
                                          <p:spTgt spid="3"/>
                                        </p:tgtEl>
                                        <p:attrNameLst>
                                          <p:attrName>r</p:attrName>
                                        </p:attrNameLst>
                                      </p:cBhvr>
                                    </p:animRot>
                                  </p:childTnLst>
                                </p:cTn>
                              </p:par>
                            </p:childTnLst>
                          </p:cTn>
                        </p:par>
                        <p:par>
                          <p:cTn id="32" fill="hold">
                            <p:stCondLst>
                              <p:cond delay="2440"/>
                            </p:stCondLst>
                            <p:childTnLst>
                              <p:par>
                                <p:cTn id="33" presetID="36" presetClass="emph" presetSubtype="0" fill="hold" grpId="2" nodeType="afterEffect">
                                  <p:stCondLst>
                                    <p:cond delay="0"/>
                                  </p:stCondLst>
                                  <p:iterate type="lt">
                                    <p:tmPct val="4000"/>
                                  </p:iterate>
                                  <p:childTnLst>
                                    <p:animScale>
                                      <p:cBhvr>
                                        <p:cTn id="34" dur="250" autoRev="1" fill="hold">
                                          <p:stCondLst>
                                            <p:cond delay="0"/>
                                          </p:stCondLst>
                                        </p:cTn>
                                        <p:tgtEl>
                                          <p:spTgt spid="5"/>
                                        </p:tgtEl>
                                      </p:cBhvr>
                                      <p:to x="80000" y="100000"/>
                                    </p:animScale>
                                    <p:anim by="(#ppt_w*0.10)" calcmode="lin" valueType="num">
                                      <p:cBhvr>
                                        <p:cTn id="35" dur="250" autoRev="1" fill="hold">
                                          <p:stCondLst>
                                            <p:cond delay="0"/>
                                          </p:stCondLst>
                                        </p:cTn>
                                        <p:tgtEl>
                                          <p:spTgt spid="5"/>
                                        </p:tgtEl>
                                        <p:attrNameLst>
                                          <p:attrName>ppt_x</p:attrName>
                                        </p:attrNameLst>
                                      </p:cBhvr>
                                    </p:anim>
                                    <p:anim by="(-#ppt_w*0.10)" calcmode="lin" valueType="num">
                                      <p:cBhvr>
                                        <p:cTn id="36" dur="250" autoRev="1" fill="hold">
                                          <p:stCondLst>
                                            <p:cond delay="0"/>
                                          </p:stCondLst>
                                        </p:cTn>
                                        <p:tgtEl>
                                          <p:spTgt spid="5"/>
                                        </p:tgtEl>
                                        <p:attrNameLst>
                                          <p:attrName>ppt_y</p:attrName>
                                        </p:attrNameLst>
                                      </p:cBhvr>
                                    </p:anim>
                                    <p:animRot by="-480000">
                                      <p:cBhvr>
                                        <p:cTn id="37"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5" grpId="0"/>
      <p:bldP spid="5" grpId="1"/>
      <p:bldP spid="5" grpId="2"/>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16675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55456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endure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hupomenō</a:t>
            </a:r>
            <a:endParaRPr lang="en-US" altLang="en-US" sz="32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740ED7-B660-452F-9FF4-52C4C231E72E}"/>
              </a:ext>
            </a:extLst>
          </p:cNvPr>
          <p:cNvSpPr txBox="1"/>
          <p:nvPr/>
        </p:nvSpPr>
        <p:spPr>
          <a:xfrm>
            <a:off x="685800" y="1595127"/>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dirty="0"/>
              <a:t>Literally, </a:t>
            </a:r>
            <a:r>
              <a:rPr lang="en-US" sz="3200" i="1" dirty="0"/>
              <a:t>to remain under</a:t>
            </a:r>
            <a:endPar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7E6D57B-560B-446B-B076-D0DC1146F79B}"/>
              </a:ext>
            </a:extLst>
          </p:cNvPr>
          <p:cNvSpPr txBox="1"/>
          <p:nvPr/>
        </p:nvSpPr>
        <p:spPr>
          <a:xfrm>
            <a:off x="685798" y="2123086"/>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dirty="0"/>
              <a:t>Not </a:t>
            </a:r>
            <a:r>
              <a:rPr lang="en-US" sz="3200" dirty="0">
                <a:solidFill>
                  <a:schemeClr val="accent4">
                    <a:lumMod val="60000"/>
                    <a:lumOff val="40000"/>
                  </a:schemeClr>
                </a:solidFill>
              </a:rPr>
              <a:t>suffer</a:t>
            </a:r>
            <a:r>
              <a:rPr lang="en-US" sz="3200" dirty="0"/>
              <a:t>, as in KJV</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EB736BF-461F-47A8-B26B-8110044F8F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8" b="99444" l="4300" r="72677">
                        <a14:foregroundMark x1="41331" y1="13194" x2="41331" y2="4722"/>
                        <a14:foregroundMark x1="41331" y1="4722" x2="50069" y2="139"/>
                        <a14:foregroundMark x1="50069" y1="139" x2="57143" y2="4722"/>
                        <a14:foregroundMark x1="57143" y1="4722" x2="62413" y2="10833"/>
                        <a14:foregroundMark x1="62413" y1="10833" x2="37864" y2="8333"/>
                        <a14:foregroundMark x1="37864" y1="8333" x2="53814" y2="9167"/>
                        <a14:foregroundMark x1="53814" y1="9167" x2="57836" y2="29583"/>
                        <a14:foregroundMark x1="57836" y1="29583" x2="65881" y2="31250"/>
                        <a14:foregroundMark x1="65881" y1="31250" x2="72122" y2="46528"/>
                        <a14:foregroundMark x1="72122" y1="46528" x2="68932" y2="52778"/>
                        <a14:foregroundMark x1="68932" y1="52778" x2="49931" y2="45972"/>
                        <a14:foregroundMark x1="49931" y1="45972" x2="26491" y2="43611"/>
                        <a14:foregroundMark x1="26491" y1="43611" x2="48266" y2="49167"/>
                        <a14:foregroundMark x1="48266" y1="49167" x2="53537" y2="75556"/>
                        <a14:foregroundMark x1="53537" y1="75556" x2="52982" y2="83056"/>
                        <a14:foregroundMark x1="52982" y1="83056" x2="48544" y2="89861"/>
                        <a14:foregroundMark x1="48544" y1="89861" x2="42164" y2="93611"/>
                        <a14:foregroundMark x1="42164" y1="93611" x2="53398" y2="94444"/>
                        <a14:foregroundMark x1="53398" y1="94444" x2="60194" y2="92778"/>
                        <a14:foregroundMark x1="60194" y1="92778" x2="65465" y2="99306"/>
                        <a14:foregroundMark x1="65465" y1="99306" x2="63662" y2="92361"/>
                        <a14:foregroundMark x1="63662" y1="92361" x2="60610" y2="87500"/>
                        <a14:foregroundMark x1="36061" y1="38194" x2="51595" y2="27361"/>
                        <a14:foregroundMark x1="51595" y1="27361" x2="55617" y2="20833"/>
                        <a14:foregroundMark x1="55617" y1="20833" x2="61859" y2="24167"/>
                        <a14:foregroundMark x1="61859" y1="24167" x2="65603" y2="16806"/>
                        <a14:foregroundMark x1="65603" y1="16806" x2="61581" y2="10139"/>
                        <a14:foregroundMark x1="61581" y1="10139" x2="47712" y2="3194"/>
                        <a14:foregroundMark x1="47712" y1="3194" x2="44383" y2="3472"/>
                        <a14:foregroundMark x1="40915" y1="4444" x2="48682" y2="4167"/>
                        <a14:foregroundMark x1="48682" y1="4167" x2="41609" y2="4861"/>
                        <a14:foregroundMark x1="41609" y1="4861" x2="35229" y2="19028"/>
                        <a14:foregroundMark x1="35229" y1="19028" x2="37448" y2="33333"/>
                        <a14:foregroundMark x1="37448" y1="33333" x2="42025" y2="43889"/>
                        <a14:foregroundMark x1="42025" y1="43889" x2="49792" y2="89028"/>
                        <a14:foregroundMark x1="49792" y1="89028" x2="46325" y2="95556"/>
                        <a14:foregroundMark x1="46325" y1="95556" x2="55617" y2="95972"/>
                        <a14:foregroundMark x1="55617" y1="95972" x2="63384" y2="99167"/>
                        <a14:foregroundMark x1="63384" y1="99167" x2="62136" y2="93472"/>
                        <a14:foregroundMark x1="17753" y1="44306" x2="24827" y2="42361"/>
                        <a14:foregroundMark x1="24827" y1="42361" x2="25798" y2="41528"/>
                        <a14:foregroundMark x1="17198" y1="44444" x2="22885" y2="41944"/>
                        <a14:foregroundMark x1="17198" y1="43333" x2="24133" y2="40278"/>
                        <a14:foregroundMark x1="24133" y1="40278" x2="28294" y2="34583"/>
                        <a14:foregroundMark x1="28294" y1="34583" x2="31761" y2="48056"/>
                        <a14:foregroundMark x1="31761" y1="48056" x2="24965" y2="45833"/>
                        <a14:foregroundMark x1="24965" y1="45833" x2="19140" y2="45833"/>
                        <a14:foregroundMark x1="31068" y1="48194" x2="36477" y2="52917"/>
                        <a14:foregroundMark x1="36477" y1="52917" x2="44660" y2="70833"/>
                        <a14:foregroundMark x1="35229" y1="35833" x2="36616" y2="33750"/>
                        <a14:foregroundMark x1="26214" y1="37222" x2="31623" y2="41806"/>
                        <a14:foregroundMark x1="31623" y1="41806" x2="31484" y2="43194"/>
                        <a14:foregroundMark x1="57836" y1="5139" x2="64771" y2="3889"/>
                        <a14:foregroundMark x1="64771" y1="3889" x2="67961" y2="10278"/>
                        <a14:foregroundMark x1="67961" y1="10278" x2="65742" y2="13889"/>
                        <a14:foregroundMark x1="67961" y1="10694" x2="66019" y2="12917"/>
                        <a14:foregroundMark x1="57698" y1="5139" x2="62136" y2="4583"/>
                        <a14:foregroundMark x1="57282" y1="6111" x2="62413" y2="4444"/>
                        <a14:foregroundMark x1="62413" y1="4444" x2="57836" y2="5278"/>
                        <a14:foregroundMark x1="67684" y1="10694" x2="66574" y2="12222"/>
                        <a14:foregroundMark x1="67822" y1="10972" x2="68239" y2="12639"/>
                        <a14:foregroundMark x1="66436" y1="15000" x2="66297" y2="16806"/>
                        <a14:foregroundMark x1="66297" y1="16806" x2="64771" y2="23611"/>
                        <a14:foregroundMark x1="64771" y1="23611" x2="61304" y2="26528"/>
                        <a14:foregroundMark x1="68516" y1="64861" x2="69764" y2="55972"/>
                        <a14:foregroundMark x1="69764" y1="55972" x2="72677" y2="52500"/>
                        <a14:foregroundMark x1="72677" y1="51667" x2="71706" y2="49306"/>
                        <a14:foregroundMark x1="70180" y1="38750" x2="71983" y2="46667"/>
                        <a14:foregroundMark x1="70874" y1="39583" x2="67684" y2="32917"/>
                        <a14:foregroundMark x1="67684" y1="32917" x2="67268" y2="32639"/>
                        <a14:foregroundMark x1="63107" y1="27361" x2="68239" y2="32500"/>
                        <a14:foregroundMark x1="68239" y1="32500" x2="68932" y2="34306"/>
                        <a14:foregroundMark x1="63939" y1="27500" x2="67822" y2="31250"/>
                        <a14:foregroundMark x1="71290" y1="39444" x2="72122" y2="45139"/>
                        <a14:foregroundMark x1="57282" y1="5000" x2="64355" y2="4722"/>
                        <a14:foregroundMark x1="64355" y1="4722" x2="64632" y2="5000"/>
                        <a14:foregroundMark x1="59085" y1="4444" x2="62552" y2="4167"/>
                        <a14:foregroundMark x1="65881" y1="6250" x2="67961" y2="8194"/>
                        <a14:foregroundMark x1="47157" y1="972" x2="40915" y2="4306"/>
                        <a14:foregroundMark x1="40915" y1="4306" x2="39390" y2="9306"/>
                        <a14:foregroundMark x1="47573" y1="278" x2="41331" y2="3611"/>
                        <a14:foregroundMark x1="41331" y1="3611" x2="41331" y2="3611"/>
                        <a14:foregroundMark x1="37032" y1="8333" x2="36200" y2="10139"/>
                        <a14:foregroundMark x1="34951" y1="19861" x2="37309" y2="25556"/>
                        <a14:foregroundMark x1="18724" y1="42500" x2="23024" y2="40417"/>
                        <a14:foregroundMark x1="35784" y1="9306" x2="37309" y2="8472"/>
                        <a14:foregroundMark x1="43828" y1="2083" x2="46186" y2="694"/>
                        <a14:foregroundMark x1="39251" y1="5000" x2="40499" y2="4722"/>
                        <a14:foregroundMark x1="70735" y1="38472" x2="68932" y2="33889"/>
                        <a14:foregroundMark x1="28155" y1="55417" x2="27184" y2="19861"/>
                        <a14:foregroundMark x1="27184" y1="19861" x2="26768" y2="21111"/>
                        <a14:foregroundMark x1="5964" y1="61528" x2="5825" y2="44861"/>
                        <a14:foregroundMark x1="5825" y1="44861" x2="4300" y2="55417"/>
                        <a14:foregroundMark x1="36755" y1="7917" x2="38419" y2="7639"/>
                        <a14:foregroundMark x1="34258" y1="20417" x2="35922" y2="24444"/>
                        <a14:foregroundMark x1="34397" y1="21111" x2="34397" y2="21111"/>
                        <a14:foregroundMark x1="34397" y1="21111" x2="36338" y2="25000"/>
                        <a14:foregroundMark x1="34258" y1="21528" x2="35784" y2="23889"/>
                        <a14:foregroundMark x1="28571" y1="34306" x2="28988" y2="34722"/>
                        <a14:foregroundMark x1="28710" y1="33889" x2="29542" y2="34028"/>
                        <a14:foregroundMark x1="36061" y1="29028" x2="36338" y2="28333"/>
                        <a14:foregroundMark x1="16505" y1="45556" x2="18447" y2="46111"/>
                        <a14:foregroundMark x1="68932" y1="65278" x2="67545" y2="72222"/>
                        <a14:foregroundMark x1="67545" y1="72222" x2="64910" y2="77222"/>
                        <a14:foregroundMark x1="64910" y1="77500" x2="66019" y2="84444"/>
                        <a14:foregroundMark x1="66019" y1="84444" x2="65187" y2="86944"/>
                        <a14:foregroundMark x1="65187" y1="86944" x2="69209" y2="92917"/>
                        <a14:foregroundMark x1="69209" y1="92917" x2="69209" y2="96250"/>
                        <a14:foregroundMark x1="69626" y1="96389" x2="69764" y2="99444"/>
                        <a14:foregroundMark x1="41193" y1="94306" x2="39251" y2="93056"/>
                        <a14:foregroundMark x1="39251" y1="92639" x2="46325" y2="89306"/>
                        <a14:foregroundMark x1="47295" y1="78333" x2="39945" y2="61111"/>
                        <a14:foregroundMark x1="47712" y1="88194" x2="47018" y2="88333"/>
                        <a14:foregroundMark x1="41193" y1="94583" x2="46047" y2="9486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12975" r="24378"/>
          <a:stretch/>
        </p:blipFill>
        <p:spPr>
          <a:xfrm>
            <a:off x="3834256" y="2697890"/>
            <a:ext cx="2428575" cy="3871161"/>
          </a:xfrm>
          <a:prstGeom prst="rect">
            <a:avLst/>
          </a:prstGeom>
        </p:spPr>
      </p:pic>
      <p:sp>
        <p:nvSpPr>
          <p:cNvPr id="37" name="Speech Bubble: Oval 36">
            <a:extLst>
              <a:ext uri="{FF2B5EF4-FFF2-40B4-BE49-F238E27FC236}">
                <a16:creationId xmlns:a16="http://schemas.microsoft.com/office/drawing/2014/main" id="{33246EFF-97B3-4654-8647-80CC40FBB497}"/>
              </a:ext>
            </a:extLst>
          </p:cNvPr>
          <p:cNvSpPr/>
          <p:nvPr/>
        </p:nvSpPr>
        <p:spPr>
          <a:xfrm>
            <a:off x="2743200" y="1181100"/>
            <a:ext cx="3086100" cy="1440180"/>
          </a:xfrm>
          <a:prstGeom prst="wedgeEllipseCallout">
            <a:avLst>
              <a:gd name="adj1" fmla="val -42544"/>
              <a:gd name="adj2" fmla="val 59557"/>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C6B3702-9117-4E9C-8B0F-22F2167FBA80}"/>
              </a:ext>
            </a:extLst>
          </p:cNvPr>
          <p:cNvSpPr txBox="1"/>
          <p:nvPr/>
        </p:nvSpPr>
        <p:spPr>
          <a:xfrm>
            <a:off x="2720340" y="1341120"/>
            <a:ext cx="3101340" cy="1200329"/>
          </a:xfrm>
          <a:prstGeom prst="rect">
            <a:avLst/>
          </a:prstGeom>
          <a:noFill/>
        </p:spPr>
        <p:txBody>
          <a:bodyPr wrap="square" rtlCol="0">
            <a:spAutoFit/>
          </a:bodyPr>
          <a:lstStyle/>
          <a:p>
            <a:pPr algn="ctr"/>
            <a:r>
              <a:rPr lang="en-US" sz="2400" b="1" dirty="0">
                <a:solidFill>
                  <a:schemeClr val="bg2">
                    <a:lumMod val="10000"/>
                  </a:schemeClr>
                </a:solidFill>
              </a:rPr>
              <a:t>Aren’t  you afraid</a:t>
            </a:r>
          </a:p>
          <a:p>
            <a:pPr algn="ctr"/>
            <a:r>
              <a:rPr lang="en-US" sz="2400" b="1" dirty="0">
                <a:solidFill>
                  <a:schemeClr val="bg2">
                    <a:lumMod val="10000"/>
                  </a:schemeClr>
                </a:solidFill>
              </a:rPr>
              <a:t>you might slip through</a:t>
            </a:r>
          </a:p>
          <a:p>
            <a:pPr algn="ctr"/>
            <a:r>
              <a:rPr lang="en-US" sz="2400" b="1" dirty="0">
                <a:solidFill>
                  <a:schemeClr val="bg2">
                    <a:lumMod val="10000"/>
                  </a:schemeClr>
                </a:solidFill>
              </a:rPr>
              <a:t>His fingers?</a:t>
            </a:r>
            <a:endParaRPr lang="en-US" sz="4000" b="1" dirty="0">
              <a:solidFill>
                <a:schemeClr val="bg2">
                  <a:lumMod val="10000"/>
                </a:schemeClr>
              </a:solidFill>
            </a:endParaRPr>
          </a:p>
        </p:txBody>
      </p:sp>
      <p:sp>
        <p:nvSpPr>
          <p:cNvPr id="50" name="Speech Bubble: Oval 49">
            <a:extLst>
              <a:ext uri="{FF2B5EF4-FFF2-40B4-BE49-F238E27FC236}">
                <a16:creationId xmlns:a16="http://schemas.microsoft.com/office/drawing/2014/main" id="{A422A360-9FEA-4E8C-97DA-13A97BCE2CAB}"/>
              </a:ext>
            </a:extLst>
          </p:cNvPr>
          <p:cNvSpPr/>
          <p:nvPr/>
        </p:nvSpPr>
        <p:spPr>
          <a:xfrm>
            <a:off x="5730240" y="1165860"/>
            <a:ext cx="1943100" cy="1508760"/>
          </a:xfrm>
          <a:prstGeom prst="wedgeEllipseCallout">
            <a:avLst>
              <a:gd name="adj1" fmla="val -42544"/>
              <a:gd name="adj2" fmla="val 59557"/>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762BD54-4ABF-4227-B92A-60FD1D1F08A6}"/>
              </a:ext>
            </a:extLst>
          </p:cNvPr>
          <p:cNvSpPr txBox="1"/>
          <p:nvPr/>
        </p:nvSpPr>
        <p:spPr>
          <a:xfrm>
            <a:off x="5959392" y="1333500"/>
            <a:ext cx="1591477" cy="461665"/>
          </a:xfrm>
          <a:prstGeom prst="rect">
            <a:avLst/>
          </a:prstGeom>
          <a:noFill/>
        </p:spPr>
        <p:txBody>
          <a:bodyPr wrap="square" rtlCol="0">
            <a:spAutoFit/>
          </a:bodyPr>
          <a:lstStyle/>
          <a:p>
            <a:pPr algn="ctr"/>
            <a:r>
              <a:rPr lang="en-US" sz="2400" b="1" dirty="0">
                <a:solidFill>
                  <a:schemeClr val="bg2">
                    <a:lumMod val="10000"/>
                  </a:schemeClr>
                </a:solidFill>
              </a:rPr>
              <a:t>How can I?</a:t>
            </a:r>
            <a:endParaRPr lang="en-US" sz="4000" b="1" dirty="0">
              <a:solidFill>
                <a:schemeClr val="bg2">
                  <a:lumMod val="10000"/>
                </a:schemeClr>
              </a:solidFill>
            </a:endParaRPr>
          </a:p>
        </p:txBody>
      </p:sp>
      <p:sp>
        <p:nvSpPr>
          <p:cNvPr id="52" name="TextBox 51">
            <a:extLst>
              <a:ext uri="{FF2B5EF4-FFF2-40B4-BE49-F238E27FC236}">
                <a16:creationId xmlns:a16="http://schemas.microsoft.com/office/drawing/2014/main" id="{434A8051-D62A-4D8C-AB76-B437E0E7D0D7}"/>
              </a:ext>
            </a:extLst>
          </p:cNvPr>
          <p:cNvSpPr txBox="1"/>
          <p:nvPr/>
        </p:nvSpPr>
        <p:spPr>
          <a:xfrm>
            <a:off x="5723172" y="1668780"/>
            <a:ext cx="1950168" cy="830997"/>
          </a:xfrm>
          <a:prstGeom prst="rect">
            <a:avLst/>
          </a:prstGeom>
          <a:noFill/>
        </p:spPr>
        <p:txBody>
          <a:bodyPr wrap="square" rtlCol="0">
            <a:spAutoFit/>
          </a:bodyPr>
          <a:lstStyle/>
          <a:p>
            <a:pPr algn="ctr"/>
            <a:r>
              <a:rPr lang="en-US" sz="2400" b="1" dirty="0">
                <a:solidFill>
                  <a:schemeClr val="bg2">
                    <a:lumMod val="10000"/>
                  </a:schemeClr>
                </a:solidFill>
              </a:rPr>
              <a:t>I </a:t>
            </a:r>
            <a:r>
              <a:rPr lang="en-US" sz="2400" b="1" i="1" dirty="0">
                <a:solidFill>
                  <a:schemeClr val="bg2">
                    <a:lumMod val="10000"/>
                  </a:schemeClr>
                </a:solidFill>
              </a:rPr>
              <a:t>am</a:t>
            </a:r>
            <a:r>
              <a:rPr lang="en-US" sz="2400" b="1" dirty="0">
                <a:solidFill>
                  <a:schemeClr val="bg2">
                    <a:lumMod val="10000"/>
                  </a:schemeClr>
                </a:solidFill>
              </a:rPr>
              <a:t> one of His fingers!</a:t>
            </a:r>
            <a:endParaRPr lang="en-US" sz="4000" b="1" dirty="0">
              <a:solidFill>
                <a:schemeClr val="bg2">
                  <a:lumMod val="10000"/>
                </a:schemeClr>
              </a:solidFill>
            </a:endParaRPr>
          </a:p>
        </p:txBody>
      </p:sp>
      <p:grpSp>
        <p:nvGrpSpPr>
          <p:cNvPr id="43" name="Group 42">
            <a:extLst>
              <a:ext uri="{FF2B5EF4-FFF2-40B4-BE49-F238E27FC236}">
                <a16:creationId xmlns:a16="http://schemas.microsoft.com/office/drawing/2014/main" id="{DCF268D3-D477-4BBA-A5D7-BFC1047C3145}"/>
              </a:ext>
            </a:extLst>
          </p:cNvPr>
          <p:cNvGrpSpPr/>
          <p:nvPr/>
        </p:nvGrpSpPr>
        <p:grpSpPr>
          <a:xfrm>
            <a:off x="1246310" y="2594722"/>
            <a:ext cx="2909876" cy="3976931"/>
            <a:chOff x="1246310" y="2594722"/>
            <a:chExt cx="2909876" cy="3976931"/>
          </a:xfrm>
        </p:grpSpPr>
        <p:grpSp>
          <p:nvGrpSpPr>
            <p:cNvPr id="40" name="Group 39">
              <a:extLst>
                <a:ext uri="{FF2B5EF4-FFF2-40B4-BE49-F238E27FC236}">
                  <a16:creationId xmlns:a16="http://schemas.microsoft.com/office/drawing/2014/main" id="{223239EC-C4FD-498C-A4C3-CB3E859F10CE}"/>
                </a:ext>
              </a:extLst>
            </p:cNvPr>
            <p:cNvGrpSpPr/>
            <p:nvPr/>
          </p:nvGrpSpPr>
          <p:grpSpPr>
            <a:xfrm>
              <a:off x="1246310" y="2594722"/>
              <a:ext cx="2909876" cy="3931998"/>
              <a:chOff x="1246310" y="2594721"/>
              <a:chExt cx="2909876" cy="3931998"/>
            </a:xfrm>
          </p:grpSpPr>
          <p:grpSp>
            <p:nvGrpSpPr>
              <p:cNvPr id="34" name="Group 33">
                <a:extLst>
                  <a:ext uri="{FF2B5EF4-FFF2-40B4-BE49-F238E27FC236}">
                    <a16:creationId xmlns:a16="http://schemas.microsoft.com/office/drawing/2014/main" id="{30D928F3-50D2-42EC-869C-F44264B7B701}"/>
                  </a:ext>
                </a:extLst>
              </p:cNvPr>
              <p:cNvGrpSpPr/>
              <p:nvPr/>
            </p:nvGrpSpPr>
            <p:grpSpPr>
              <a:xfrm flipH="1">
                <a:off x="1246310" y="2594721"/>
                <a:ext cx="2909876" cy="3931998"/>
                <a:chOff x="1653114" y="-3358192"/>
                <a:chExt cx="4572000" cy="6858000"/>
              </a:xfrm>
            </p:grpSpPr>
            <p:grpSp>
              <p:nvGrpSpPr>
                <p:cNvPr id="33" name="Group 32">
                  <a:extLst>
                    <a:ext uri="{FF2B5EF4-FFF2-40B4-BE49-F238E27FC236}">
                      <a16:creationId xmlns:a16="http://schemas.microsoft.com/office/drawing/2014/main" id="{3D6DDB84-8A11-4BFE-8996-1CDAC3F261D0}"/>
                    </a:ext>
                  </a:extLst>
                </p:cNvPr>
                <p:cNvGrpSpPr/>
                <p:nvPr/>
              </p:nvGrpSpPr>
              <p:grpSpPr>
                <a:xfrm>
                  <a:off x="1653114" y="-3358192"/>
                  <a:ext cx="4572000" cy="6858000"/>
                  <a:chOff x="2270942" y="-1618079"/>
                  <a:chExt cx="4572000" cy="6858000"/>
                </a:xfrm>
              </p:grpSpPr>
              <p:grpSp>
                <p:nvGrpSpPr>
                  <p:cNvPr id="31" name="Group 30">
                    <a:extLst>
                      <a:ext uri="{FF2B5EF4-FFF2-40B4-BE49-F238E27FC236}">
                        <a16:creationId xmlns:a16="http://schemas.microsoft.com/office/drawing/2014/main" id="{1B3219BC-D0AB-4558-83B3-A8F40F22B149}"/>
                      </a:ext>
                    </a:extLst>
                  </p:cNvPr>
                  <p:cNvGrpSpPr/>
                  <p:nvPr/>
                </p:nvGrpSpPr>
                <p:grpSpPr>
                  <a:xfrm>
                    <a:off x="2270942" y="-1618079"/>
                    <a:ext cx="4572000" cy="6858000"/>
                    <a:chOff x="2270942" y="-1618079"/>
                    <a:chExt cx="4572000" cy="6858000"/>
                  </a:xfrm>
                </p:grpSpPr>
                <p:pic>
                  <p:nvPicPr>
                    <p:cNvPr id="1038" name="Picture 14" descr="Related image">
                      <a:extLst>
                        <a:ext uri="{FF2B5EF4-FFF2-40B4-BE49-F238E27FC236}">
                          <a16:creationId xmlns:a16="http://schemas.microsoft.com/office/drawing/2014/main" id="{3AD8B79C-7C86-48F6-8CCD-BB8BD7250EB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833" b="97750" l="10000" r="90000">
                                  <a14:foregroundMark x1="38500" y1="9583" x2="43000" y2="3250"/>
                                  <a14:foregroundMark x1="43000" y1="3250" x2="54500" y2="2333"/>
                                  <a14:foregroundMark x1="54500" y1="2333" x2="66000" y2="5167"/>
                                  <a14:foregroundMark x1="66000" y1="5167" x2="67500" y2="12917"/>
                                  <a14:foregroundMark x1="50625" y1="10167" x2="56250" y2="11167"/>
                                  <a14:foregroundMark x1="46125" y1="24583" x2="55625" y2="23250"/>
                                  <a14:foregroundMark x1="40500" y1="96750" x2="51500" y2="90250"/>
                                  <a14:foregroundMark x1="68875" y1="97667" x2="80250" y2="97750"/>
                                  <a14:foregroundMark x1="40250" y1="11417" x2="43750" y2="11083"/>
                                  <a14:foregroundMark x1="37250" y1="94500" x2="41500" y2="93583"/>
                                  <a14:foregroundMark x1="43625" y1="1833" x2="54125" y2="1250"/>
                                  <a14:foregroundMark x1="54125" y1="1250" x2="64250" y2="2833"/>
                                  <a14:foregroundMark x1="64250" y1="2833" x2="68625" y2="6250"/>
                                </a14:backgroundRemoval>
                              </a14:imgEffect>
                            </a14:imgLayer>
                          </a14:imgProps>
                        </a:ext>
                        <a:ext uri="{28A0092B-C50C-407E-A947-70E740481C1C}">
                          <a14:useLocalDpi xmlns:a14="http://schemas.microsoft.com/office/drawing/2010/main" val="0"/>
                        </a:ext>
                      </a:extLst>
                    </a:blip>
                    <a:srcRect/>
                    <a:stretch>
                      <a:fillRect/>
                    </a:stretch>
                  </p:blipFill>
                  <p:spPr bwMode="auto">
                    <a:xfrm>
                      <a:off x="2270942" y="-1618079"/>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Shape 27">
                      <a:extLst>
                        <a:ext uri="{FF2B5EF4-FFF2-40B4-BE49-F238E27FC236}">
                          <a16:creationId xmlns:a16="http://schemas.microsoft.com/office/drawing/2014/main" id="{02601F07-079E-41C4-8F60-548B16E3E7BA}"/>
                        </a:ext>
                      </a:extLst>
                    </p:cNvPr>
                    <p:cNvSpPr/>
                    <p:nvPr/>
                  </p:nvSpPr>
                  <p:spPr>
                    <a:xfrm>
                      <a:off x="4139669" y="933530"/>
                      <a:ext cx="384507" cy="529893"/>
                    </a:xfrm>
                    <a:custGeom>
                      <a:avLst/>
                      <a:gdLst>
                        <a:gd name="connsiteX0" fmla="*/ 30607 w 384507"/>
                        <a:gd name="connsiteY0" fmla="*/ 0 h 529893"/>
                        <a:gd name="connsiteX1" fmla="*/ 384507 w 384507"/>
                        <a:gd name="connsiteY1" fmla="*/ 19129 h 529893"/>
                        <a:gd name="connsiteX2" fmla="*/ 367290 w 384507"/>
                        <a:gd name="connsiteY2" fmla="*/ 506937 h 529893"/>
                        <a:gd name="connsiteX3" fmla="*/ 329031 w 384507"/>
                        <a:gd name="connsiteY3" fmla="*/ 529893 h 529893"/>
                        <a:gd name="connsiteX4" fmla="*/ 131995 w 384507"/>
                        <a:gd name="connsiteY4" fmla="*/ 428505 h 529893"/>
                        <a:gd name="connsiteX5" fmla="*/ 40172 w 384507"/>
                        <a:gd name="connsiteY5" fmla="*/ 298423 h 529893"/>
                        <a:gd name="connsiteX6" fmla="*/ 13390 w 384507"/>
                        <a:gd name="connsiteY6" fmla="*/ 279293 h 529893"/>
                        <a:gd name="connsiteX7" fmla="*/ 0 w 384507"/>
                        <a:gd name="connsiteY7" fmla="*/ 218078 h 529893"/>
                        <a:gd name="connsiteX8" fmla="*/ 30607 w 384507"/>
                        <a:gd name="connsiteY8" fmla="*/ 0 h 5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07" h="529893">
                          <a:moveTo>
                            <a:pt x="30607" y="0"/>
                          </a:moveTo>
                          <a:lnTo>
                            <a:pt x="384507" y="19129"/>
                          </a:lnTo>
                          <a:lnTo>
                            <a:pt x="367290" y="506937"/>
                          </a:lnTo>
                          <a:lnTo>
                            <a:pt x="329031" y="529893"/>
                          </a:lnTo>
                          <a:lnTo>
                            <a:pt x="131995" y="428505"/>
                          </a:lnTo>
                          <a:lnTo>
                            <a:pt x="40172" y="298423"/>
                          </a:lnTo>
                          <a:lnTo>
                            <a:pt x="13390" y="279293"/>
                          </a:lnTo>
                          <a:lnTo>
                            <a:pt x="0" y="218078"/>
                          </a:lnTo>
                          <a:lnTo>
                            <a:pt x="30607" y="0"/>
                          </a:lnTo>
                          <a:close/>
                        </a:path>
                      </a:pathLst>
                    </a:custGeom>
                    <a:solidFill>
                      <a:srgbClr val="CD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E6C4937-DD85-4FD8-9DB4-46888648BA8D}"/>
                        </a:ext>
                      </a:extLst>
                    </p:cNvPr>
                    <p:cNvSpPr/>
                    <p:nvPr/>
                  </p:nvSpPr>
                  <p:spPr>
                    <a:xfrm>
                      <a:off x="4843006" y="936718"/>
                      <a:ext cx="499286" cy="529893"/>
                    </a:xfrm>
                    <a:custGeom>
                      <a:avLst/>
                      <a:gdLst>
                        <a:gd name="connsiteX0" fmla="*/ 30607 w 384507"/>
                        <a:gd name="connsiteY0" fmla="*/ 0 h 529893"/>
                        <a:gd name="connsiteX1" fmla="*/ 384507 w 384507"/>
                        <a:gd name="connsiteY1" fmla="*/ 19129 h 529893"/>
                        <a:gd name="connsiteX2" fmla="*/ 367290 w 384507"/>
                        <a:gd name="connsiteY2" fmla="*/ 506937 h 529893"/>
                        <a:gd name="connsiteX3" fmla="*/ 329031 w 384507"/>
                        <a:gd name="connsiteY3" fmla="*/ 529893 h 529893"/>
                        <a:gd name="connsiteX4" fmla="*/ 131995 w 384507"/>
                        <a:gd name="connsiteY4" fmla="*/ 428505 h 529893"/>
                        <a:gd name="connsiteX5" fmla="*/ 40172 w 384507"/>
                        <a:gd name="connsiteY5" fmla="*/ 298423 h 529893"/>
                        <a:gd name="connsiteX6" fmla="*/ 13390 w 384507"/>
                        <a:gd name="connsiteY6" fmla="*/ 279293 h 529893"/>
                        <a:gd name="connsiteX7" fmla="*/ 0 w 384507"/>
                        <a:gd name="connsiteY7" fmla="*/ 218078 h 529893"/>
                        <a:gd name="connsiteX8" fmla="*/ 30607 w 384507"/>
                        <a:gd name="connsiteY8" fmla="*/ 0 h 529893"/>
                        <a:gd name="connsiteX0" fmla="*/ 30607 w 485894"/>
                        <a:gd name="connsiteY0" fmla="*/ 0 h 529893"/>
                        <a:gd name="connsiteX1" fmla="*/ 384507 w 485894"/>
                        <a:gd name="connsiteY1" fmla="*/ 19129 h 529893"/>
                        <a:gd name="connsiteX2" fmla="*/ 485894 w 485894"/>
                        <a:gd name="connsiteY2" fmla="*/ 252512 h 529893"/>
                        <a:gd name="connsiteX3" fmla="*/ 329031 w 485894"/>
                        <a:gd name="connsiteY3" fmla="*/ 529893 h 529893"/>
                        <a:gd name="connsiteX4" fmla="*/ 131995 w 485894"/>
                        <a:gd name="connsiteY4" fmla="*/ 428505 h 529893"/>
                        <a:gd name="connsiteX5" fmla="*/ 40172 w 485894"/>
                        <a:gd name="connsiteY5" fmla="*/ 298423 h 529893"/>
                        <a:gd name="connsiteX6" fmla="*/ 13390 w 485894"/>
                        <a:gd name="connsiteY6" fmla="*/ 279293 h 529893"/>
                        <a:gd name="connsiteX7" fmla="*/ 0 w 485894"/>
                        <a:gd name="connsiteY7" fmla="*/ 218078 h 529893"/>
                        <a:gd name="connsiteX8" fmla="*/ 30607 w 485894"/>
                        <a:gd name="connsiteY8" fmla="*/ 0 h 529893"/>
                        <a:gd name="connsiteX0" fmla="*/ 30607 w 529893"/>
                        <a:gd name="connsiteY0" fmla="*/ 0 h 529893"/>
                        <a:gd name="connsiteX1" fmla="*/ 529893 w 529893"/>
                        <a:gd name="connsiteY1" fmla="*/ 38259 h 529893"/>
                        <a:gd name="connsiteX2" fmla="*/ 485894 w 529893"/>
                        <a:gd name="connsiteY2" fmla="*/ 252512 h 529893"/>
                        <a:gd name="connsiteX3" fmla="*/ 329031 w 529893"/>
                        <a:gd name="connsiteY3" fmla="*/ 529893 h 529893"/>
                        <a:gd name="connsiteX4" fmla="*/ 131995 w 529893"/>
                        <a:gd name="connsiteY4" fmla="*/ 428505 h 529893"/>
                        <a:gd name="connsiteX5" fmla="*/ 40172 w 529893"/>
                        <a:gd name="connsiteY5" fmla="*/ 298423 h 529893"/>
                        <a:gd name="connsiteX6" fmla="*/ 13390 w 529893"/>
                        <a:gd name="connsiteY6" fmla="*/ 279293 h 529893"/>
                        <a:gd name="connsiteX7" fmla="*/ 0 w 529893"/>
                        <a:gd name="connsiteY7" fmla="*/ 218078 h 529893"/>
                        <a:gd name="connsiteX8" fmla="*/ 30607 w 529893"/>
                        <a:gd name="connsiteY8" fmla="*/ 0 h 529893"/>
                        <a:gd name="connsiteX0" fmla="*/ 30607 w 529893"/>
                        <a:gd name="connsiteY0" fmla="*/ 0 h 428505"/>
                        <a:gd name="connsiteX1" fmla="*/ 529893 w 529893"/>
                        <a:gd name="connsiteY1" fmla="*/ 38259 h 428505"/>
                        <a:gd name="connsiteX2" fmla="*/ 485894 w 529893"/>
                        <a:gd name="connsiteY2" fmla="*/ 252512 h 428505"/>
                        <a:gd name="connsiteX3" fmla="*/ 351987 w 529893"/>
                        <a:gd name="connsiteY3" fmla="*/ 373029 h 428505"/>
                        <a:gd name="connsiteX4" fmla="*/ 131995 w 529893"/>
                        <a:gd name="connsiteY4" fmla="*/ 428505 h 428505"/>
                        <a:gd name="connsiteX5" fmla="*/ 40172 w 529893"/>
                        <a:gd name="connsiteY5" fmla="*/ 298423 h 428505"/>
                        <a:gd name="connsiteX6" fmla="*/ 13390 w 529893"/>
                        <a:gd name="connsiteY6" fmla="*/ 279293 h 428505"/>
                        <a:gd name="connsiteX7" fmla="*/ 0 w 529893"/>
                        <a:gd name="connsiteY7" fmla="*/ 218078 h 428505"/>
                        <a:gd name="connsiteX8" fmla="*/ 30607 w 529893"/>
                        <a:gd name="connsiteY8" fmla="*/ 0 h 428505"/>
                        <a:gd name="connsiteX0" fmla="*/ 30607 w 529893"/>
                        <a:gd name="connsiteY0" fmla="*/ 0 h 491633"/>
                        <a:gd name="connsiteX1" fmla="*/ 529893 w 529893"/>
                        <a:gd name="connsiteY1" fmla="*/ 38259 h 491633"/>
                        <a:gd name="connsiteX2" fmla="*/ 485894 w 529893"/>
                        <a:gd name="connsiteY2" fmla="*/ 252512 h 491633"/>
                        <a:gd name="connsiteX3" fmla="*/ 351987 w 529893"/>
                        <a:gd name="connsiteY3" fmla="*/ 373029 h 491633"/>
                        <a:gd name="connsiteX4" fmla="*/ 267815 w 529893"/>
                        <a:gd name="connsiteY4" fmla="*/ 491633 h 491633"/>
                        <a:gd name="connsiteX5" fmla="*/ 40172 w 529893"/>
                        <a:gd name="connsiteY5" fmla="*/ 298423 h 491633"/>
                        <a:gd name="connsiteX6" fmla="*/ 13390 w 529893"/>
                        <a:gd name="connsiteY6" fmla="*/ 279293 h 491633"/>
                        <a:gd name="connsiteX7" fmla="*/ 0 w 529893"/>
                        <a:gd name="connsiteY7" fmla="*/ 218078 h 491633"/>
                        <a:gd name="connsiteX8" fmla="*/ 30607 w 529893"/>
                        <a:gd name="connsiteY8" fmla="*/ 0 h 491633"/>
                        <a:gd name="connsiteX0" fmla="*/ 30607 w 529893"/>
                        <a:gd name="connsiteY0" fmla="*/ 0 h 491633"/>
                        <a:gd name="connsiteX1" fmla="*/ 529893 w 529893"/>
                        <a:gd name="connsiteY1" fmla="*/ 38259 h 491633"/>
                        <a:gd name="connsiteX2" fmla="*/ 485894 w 529893"/>
                        <a:gd name="connsiteY2" fmla="*/ 252512 h 491633"/>
                        <a:gd name="connsiteX3" fmla="*/ 351987 w 529893"/>
                        <a:gd name="connsiteY3" fmla="*/ 373029 h 491633"/>
                        <a:gd name="connsiteX4" fmla="*/ 267815 w 529893"/>
                        <a:gd name="connsiteY4" fmla="*/ 491633 h 491633"/>
                        <a:gd name="connsiteX5" fmla="*/ 49737 w 529893"/>
                        <a:gd name="connsiteY5" fmla="*/ 491633 h 491633"/>
                        <a:gd name="connsiteX6" fmla="*/ 13390 w 529893"/>
                        <a:gd name="connsiteY6" fmla="*/ 279293 h 491633"/>
                        <a:gd name="connsiteX7" fmla="*/ 0 w 529893"/>
                        <a:gd name="connsiteY7" fmla="*/ 218078 h 491633"/>
                        <a:gd name="connsiteX8" fmla="*/ 30607 w 529893"/>
                        <a:gd name="connsiteY8" fmla="*/ 0 h 491633"/>
                        <a:gd name="connsiteX0" fmla="*/ 17217 w 516503"/>
                        <a:gd name="connsiteY0" fmla="*/ 0 h 491633"/>
                        <a:gd name="connsiteX1" fmla="*/ 516503 w 516503"/>
                        <a:gd name="connsiteY1" fmla="*/ 38259 h 491633"/>
                        <a:gd name="connsiteX2" fmla="*/ 472504 w 516503"/>
                        <a:gd name="connsiteY2" fmla="*/ 252512 h 491633"/>
                        <a:gd name="connsiteX3" fmla="*/ 338597 w 516503"/>
                        <a:gd name="connsiteY3" fmla="*/ 373029 h 491633"/>
                        <a:gd name="connsiteX4" fmla="*/ 254425 w 516503"/>
                        <a:gd name="connsiteY4" fmla="*/ 491633 h 491633"/>
                        <a:gd name="connsiteX5" fmla="*/ 36347 w 516503"/>
                        <a:gd name="connsiteY5" fmla="*/ 491633 h 491633"/>
                        <a:gd name="connsiteX6" fmla="*/ 0 w 516503"/>
                        <a:gd name="connsiteY6" fmla="*/ 279293 h 491633"/>
                        <a:gd name="connsiteX7" fmla="*/ 11479 w 516503"/>
                        <a:gd name="connsiteY7" fmla="*/ 219991 h 491633"/>
                        <a:gd name="connsiteX8" fmla="*/ 17217 w 516503"/>
                        <a:gd name="connsiteY8" fmla="*/ 0 h 491633"/>
                        <a:gd name="connsiteX0" fmla="*/ 5738 w 505024"/>
                        <a:gd name="connsiteY0" fmla="*/ 0 h 491633"/>
                        <a:gd name="connsiteX1" fmla="*/ 505024 w 505024"/>
                        <a:gd name="connsiteY1" fmla="*/ 38259 h 491633"/>
                        <a:gd name="connsiteX2" fmla="*/ 461025 w 505024"/>
                        <a:gd name="connsiteY2" fmla="*/ 252512 h 491633"/>
                        <a:gd name="connsiteX3" fmla="*/ 327118 w 505024"/>
                        <a:gd name="connsiteY3" fmla="*/ 373029 h 491633"/>
                        <a:gd name="connsiteX4" fmla="*/ 242946 w 505024"/>
                        <a:gd name="connsiteY4" fmla="*/ 491633 h 491633"/>
                        <a:gd name="connsiteX5" fmla="*/ 24868 w 505024"/>
                        <a:gd name="connsiteY5" fmla="*/ 491633 h 491633"/>
                        <a:gd name="connsiteX6" fmla="*/ 5738 w 505024"/>
                        <a:gd name="connsiteY6" fmla="*/ 286945 h 491633"/>
                        <a:gd name="connsiteX7" fmla="*/ 0 w 505024"/>
                        <a:gd name="connsiteY7" fmla="*/ 219991 h 491633"/>
                        <a:gd name="connsiteX8" fmla="*/ 5738 w 505024"/>
                        <a:gd name="connsiteY8" fmla="*/ 0 h 491633"/>
                        <a:gd name="connsiteX0" fmla="*/ 5738 w 505024"/>
                        <a:gd name="connsiteY0" fmla="*/ 0 h 491633"/>
                        <a:gd name="connsiteX1" fmla="*/ 505024 w 505024"/>
                        <a:gd name="connsiteY1" fmla="*/ 38259 h 491633"/>
                        <a:gd name="connsiteX2" fmla="*/ 461025 w 505024"/>
                        <a:gd name="connsiteY2" fmla="*/ 252512 h 491633"/>
                        <a:gd name="connsiteX3" fmla="*/ 327118 w 505024"/>
                        <a:gd name="connsiteY3" fmla="*/ 373029 h 491633"/>
                        <a:gd name="connsiteX4" fmla="*/ 242946 w 505024"/>
                        <a:gd name="connsiteY4" fmla="*/ 491633 h 491633"/>
                        <a:gd name="connsiteX5" fmla="*/ 24868 w 505024"/>
                        <a:gd name="connsiteY5" fmla="*/ 491633 h 491633"/>
                        <a:gd name="connsiteX6" fmla="*/ 13390 w 505024"/>
                        <a:gd name="connsiteY6" fmla="*/ 286945 h 491633"/>
                        <a:gd name="connsiteX7" fmla="*/ 0 w 505024"/>
                        <a:gd name="connsiteY7" fmla="*/ 219991 h 491633"/>
                        <a:gd name="connsiteX8" fmla="*/ 5738 w 505024"/>
                        <a:gd name="connsiteY8" fmla="*/ 0 h 491633"/>
                        <a:gd name="connsiteX0" fmla="*/ 0 w 499286"/>
                        <a:gd name="connsiteY0" fmla="*/ 0 h 491633"/>
                        <a:gd name="connsiteX1" fmla="*/ 499286 w 499286"/>
                        <a:gd name="connsiteY1" fmla="*/ 38259 h 491633"/>
                        <a:gd name="connsiteX2" fmla="*/ 455287 w 499286"/>
                        <a:gd name="connsiteY2" fmla="*/ 252512 h 491633"/>
                        <a:gd name="connsiteX3" fmla="*/ 321380 w 499286"/>
                        <a:gd name="connsiteY3" fmla="*/ 373029 h 491633"/>
                        <a:gd name="connsiteX4" fmla="*/ 237208 w 499286"/>
                        <a:gd name="connsiteY4" fmla="*/ 491633 h 491633"/>
                        <a:gd name="connsiteX5" fmla="*/ 19130 w 499286"/>
                        <a:gd name="connsiteY5" fmla="*/ 491633 h 491633"/>
                        <a:gd name="connsiteX6" fmla="*/ 7652 w 499286"/>
                        <a:gd name="connsiteY6" fmla="*/ 286945 h 491633"/>
                        <a:gd name="connsiteX7" fmla="*/ 3827 w 499286"/>
                        <a:gd name="connsiteY7" fmla="*/ 218078 h 491633"/>
                        <a:gd name="connsiteX8" fmla="*/ 0 w 499286"/>
                        <a:gd name="connsiteY8" fmla="*/ 0 h 491633"/>
                        <a:gd name="connsiteX0" fmla="*/ 0 w 499286"/>
                        <a:gd name="connsiteY0" fmla="*/ 0 h 529893"/>
                        <a:gd name="connsiteX1" fmla="*/ 499286 w 499286"/>
                        <a:gd name="connsiteY1" fmla="*/ 38259 h 529893"/>
                        <a:gd name="connsiteX2" fmla="*/ 455287 w 499286"/>
                        <a:gd name="connsiteY2" fmla="*/ 252512 h 529893"/>
                        <a:gd name="connsiteX3" fmla="*/ 321380 w 499286"/>
                        <a:gd name="connsiteY3" fmla="*/ 373029 h 529893"/>
                        <a:gd name="connsiteX4" fmla="*/ 237208 w 499286"/>
                        <a:gd name="connsiteY4" fmla="*/ 491633 h 529893"/>
                        <a:gd name="connsiteX5" fmla="*/ 26782 w 499286"/>
                        <a:gd name="connsiteY5" fmla="*/ 529893 h 529893"/>
                        <a:gd name="connsiteX6" fmla="*/ 7652 w 499286"/>
                        <a:gd name="connsiteY6" fmla="*/ 286945 h 529893"/>
                        <a:gd name="connsiteX7" fmla="*/ 3827 w 499286"/>
                        <a:gd name="connsiteY7" fmla="*/ 218078 h 529893"/>
                        <a:gd name="connsiteX8" fmla="*/ 0 w 499286"/>
                        <a:gd name="connsiteY8" fmla="*/ 0 h 529893"/>
                        <a:gd name="connsiteX0" fmla="*/ 0 w 499286"/>
                        <a:gd name="connsiteY0" fmla="*/ 0 h 529893"/>
                        <a:gd name="connsiteX1" fmla="*/ 499286 w 499286"/>
                        <a:gd name="connsiteY1" fmla="*/ 38259 h 529893"/>
                        <a:gd name="connsiteX2" fmla="*/ 455287 w 499286"/>
                        <a:gd name="connsiteY2" fmla="*/ 252512 h 529893"/>
                        <a:gd name="connsiteX3" fmla="*/ 321380 w 499286"/>
                        <a:gd name="connsiteY3" fmla="*/ 373029 h 529893"/>
                        <a:gd name="connsiteX4" fmla="*/ 200862 w 499286"/>
                        <a:gd name="connsiteY4" fmla="*/ 508850 h 529893"/>
                        <a:gd name="connsiteX5" fmla="*/ 26782 w 499286"/>
                        <a:gd name="connsiteY5" fmla="*/ 529893 h 529893"/>
                        <a:gd name="connsiteX6" fmla="*/ 7652 w 499286"/>
                        <a:gd name="connsiteY6" fmla="*/ 286945 h 529893"/>
                        <a:gd name="connsiteX7" fmla="*/ 3827 w 499286"/>
                        <a:gd name="connsiteY7" fmla="*/ 218078 h 529893"/>
                        <a:gd name="connsiteX8" fmla="*/ 0 w 499286"/>
                        <a:gd name="connsiteY8" fmla="*/ 0 h 5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286" h="529893">
                          <a:moveTo>
                            <a:pt x="0" y="0"/>
                          </a:moveTo>
                          <a:lnTo>
                            <a:pt x="499286" y="38259"/>
                          </a:lnTo>
                          <a:lnTo>
                            <a:pt x="455287" y="252512"/>
                          </a:lnTo>
                          <a:lnTo>
                            <a:pt x="321380" y="373029"/>
                          </a:lnTo>
                          <a:lnTo>
                            <a:pt x="200862" y="508850"/>
                          </a:lnTo>
                          <a:lnTo>
                            <a:pt x="26782" y="529893"/>
                          </a:lnTo>
                          <a:lnTo>
                            <a:pt x="7652" y="286945"/>
                          </a:lnTo>
                          <a:lnTo>
                            <a:pt x="3827" y="218078"/>
                          </a:lnTo>
                          <a:cubicBezTo>
                            <a:pt x="2551" y="145385"/>
                            <a:pt x="1276" y="72693"/>
                            <a:pt x="0" y="0"/>
                          </a:cubicBezTo>
                          <a:close/>
                        </a:path>
                      </a:pathLst>
                    </a:custGeom>
                    <a:solidFill>
                      <a:srgbClr val="CD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Shape 41">
                    <a:extLst>
                      <a:ext uri="{FF2B5EF4-FFF2-40B4-BE49-F238E27FC236}">
                        <a16:creationId xmlns:a16="http://schemas.microsoft.com/office/drawing/2014/main" id="{4DD590E4-48CF-4108-9DB2-0D5ACD4968A1}"/>
                      </a:ext>
                    </a:extLst>
                  </p:cNvPr>
                  <p:cNvSpPr/>
                  <p:nvPr/>
                </p:nvSpPr>
                <p:spPr>
                  <a:xfrm rot="16766659">
                    <a:off x="5671803" y="1458395"/>
                    <a:ext cx="374302" cy="395410"/>
                  </a:xfrm>
                  <a:custGeom>
                    <a:avLst/>
                    <a:gdLst>
                      <a:gd name="connsiteX0" fmla="*/ 30607 w 384507"/>
                      <a:gd name="connsiteY0" fmla="*/ 0 h 529893"/>
                      <a:gd name="connsiteX1" fmla="*/ 384507 w 384507"/>
                      <a:gd name="connsiteY1" fmla="*/ 19129 h 529893"/>
                      <a:gd name="connsiteX2" fmla="*/ 367290 w 384507"/>
                      <a:gd name="connsiteY2" fmla="*/ 506937 h 529893"/>
                      <a:gd name="connsiteX3" fmla="*/ 329031 w 384507"/>
                      <a:gd name="connsiteY3" fmla="*/ 529893 h 529893"/>
                      <a:gd name="connsiteX4" fmla="*/ 131995 w 384507"/>
                      <a:gd name="connsiteY4" fmla="*/ 428505 h 529893"/>
                      <a:gd name="connsiteX5" fmla="*/ 40172 w 384507"/>
                      <a:gd name="connsiteY5" fmla="*/ 298423 h 529893"/>
                      <a:gd name="connsiteX6" fmla="*/ 13390 w 384507"/>
                      <a:gd name="connsiteY6" fmla="*/ 279293 h 529893"/>
                      <a:gd name="connsiteX7" fmla="*/ 0 w 384507"/>
                      <a:gd name="connsiteY7" fmla="*/ 218078 h 529893"/>
                      <a:gd name="connsiteX8" fmla="*/ 30607 w 384507"/>
                      <a:gd name="connsiteY8" fmla="*/ 0 h 529893"/>
                      <a:gd name="connsiteX0" fmla="*/ 42936 w 396836"/>
                      <a:gd name="connsiteY0" fmla="*/ 0 h 529893"/>
                      <a:gd name="connsiteX1" fmla="*/ 396836 w 396836"/>
                      <a:gd name="connsiteY1" fmla="*/ 19129 h 529893"/>
                      <a:gd name="connsiteX2" fmla="*/ 379619 w 396836"/>
                      <a:gd name="connsiteY2" fmla="*/ 506937 h 529893"/>
                      <a:gd name="connsiteX3" fmla="*/ 341360 w 396836"/>
                      <a:gd name="connsiteY3" fmla="*/ 529893 h 529893"/>
                      <a:gd name="connsiteX4" fmla="*/ 144324 w 396836"/>
                      <a:gd name="connsiteY4" fmla="*/ 428505 h 529893"/>
                      <a:gd name="connsiteX5" fmla="*/ 52501 w 396836"/>
                      <a:gd name="connsiteY5" fmla="*/ 298423 h 529893"/>
                      <a:gd name="connsiteX6" fmla="*/ 0 w 396836"/>
                      <a:gd name="connsiteY6" fmla="*/ 367445 h 529893"/>
                      <a:gd name="connsiteX7" fmla="*/ 12329 w 396836"/>
                      <a:gd name="connsiteY7" fmla="*/ 218078 h 529893"/>
                      <a:gd name="connsiteX8" fmla="*/ 42936 w 396836"/>
                      <a:gd name="connsiteY8" fmla="*/ 0 h 529893"/>
                      <a:gd name="connsiteX0" fmla="*/ 42936 w 396836"/>
                      <a:gd name="connsiteY0" fmla="*/ 0 h 529893"/>
                      <a:gd name="connsiteX1" fmla="*/ 396836 w 396836"/>
                      <a:gd name="connsiteY1" fmla="*/ 19129 h 529893"/>
                      <a:gd name="connsiteX2" fmla="*/ 379619 w 396836"/>
                      <a:gd name="connsiteY2" fmla="*/ 506937 h 529893"/>
                      <a:gd name="connsiteX3" fmla="*/ 341360 w 396836"/>
                      <a:gd name="connsiteY3" fmla="*/ 529893 h 529893"/>
                      <a:gd name="connsiteX4" fmla="*/ 124562 w 396836"/>
                      <a:gd name="connsiteY4" fmla="*/ 431740 h 529893"/>
                      <a:gd name="connsiteX5" fmla="*/ 52501 w 396836"/>
                      <a:gd name="connsiteY5" fmla="*/ 298423 h 529893"/>
                      <a:gd name="connsiteX6" fmla="*/ 0 w 396836"/>
                      <a:gd name="connsiteY6" fmla="*/ 367445 h 529893"/>
                      <a:gd name="connsiteX7" fmla="*/ 12329 w 396836"/>
                      <a:gd name="connsiteY7" fmla="*/ 218078 h 529893"/>
                      <a:gd name="connsiteX8" fmla="*/ 42936 w 396836"/>
                      <a:gd name="connsiteY8" fmla="*/ 0 h 529893"/>
                      <a:gd name="connsiteX0" fmla="*/ 86592 w 440492"/>
                      <a:gd name="connsiteY0" fmla="*/ 0 h 529893"/>
                      <a:gd name="connsiteX1" fmla="*/ 440492 w 440492"/>
                      <a:gd name="connsiteY1" fmla="*/ 19129 h 529893"/>
                      <a:gd name="connsiteX2" fmla="*/ 423275 w 440492"/>
                      <a:gd name="connsiteY2" fmla="*/ 506937 h 529893"/>
                      <a:gd name="connsiteX3" fmla="*/ 385016 w 440492"/>
                      <a:gd name="connsiteY3" fmla="*/ 529893 h 529893"/>
                      <a:gd name="connsiteX4" fmla="*/ 168218 w 440492"/>
                      <a:gd name="connsiteY4" fmla="*/ 431740 h 529893"/>
                      <a:gd name="connsiteX5" fmla="*/ 0 w 440492"/>
                      <a:gd name="connsiteY5" fmla="*/ 258203 h 529893"/>
                      <a:gd name="connsiteX6" fmla="*/ 43656 w 440492"/>
                      <a:gd name="connsiteY6" fmla="*/ 367445 h 529893"/>
                      <a:gd name="connsiteX7" fmla="*/ 55985 w 440492"/>
                      <a:gd name="connsiteY7" fmla="*/ 218078 h 529893"/>
                      <a:gd name="connsiteX8" fmla="*/ 86592 w 440492"/>
                      <a:gd name="connsiteY8" fmla="*/ 0 h 529893"/>
                      <a:gd name="connsiteX0" fmla="*/ 139257 w 493157"/>
                      <a:gd name="connsiteY0" fmla="*/ 0 h 529893"/>
                      <a:gd name="connsiteX1" fmla="*/ 493157 w 493157"/>
                      <a:gd name="connsiteY1" fmla="*/ 19129 h 529893"/>
                      <a:gd name="connsiteX2" fmla="*/ 475940 w 493157"/>
                      <a:gd name="connsiteY2" fmla="*/ 506937 h 529893"/>
                      <a:gd name="connsiteX3" fmla="*/ 437681 w 493157"/>
                      <a:gd name="connsiteY3" fmla="*/ 529893 h 529893"/>
                      <a:gd name="connsiteX4" fmla="*/ 220883 w 493157"/>
                      <a:gd name="connsiteY4" fmla="*/ 431740 h 529893"/>
                      <a:gd name="connsiteX5" fmla="*/ 52665 w 493157"/>
                      <a:gd name="connsiteY5" fmla="*/ 258203 h 529893"/>
                      <a:gd name="connsiteX6" fmla="*/ 96321 w 493157"/>
                      <a:gd name="connsiteY6" fmla="*/ 367445 h 529893"/>
                      <a:gd name="connsiteX7" fmla="*/ 0 w 493157"/>
                      <a:gd name="connsiteY7" fmla="*/ 103954 h 529893"/>
                      <a:gd name="connsiteX8" fmla="*/ 139257 w 493157"/>
                      <a:gd name="connsiteY8" fmla="*/ 0 h 529893"/>
                      <a:gd name="connsiteX0" fmla="*/ 139257 w 485895"/>
                      <a:gd name="connsiteY0" fmla="*/ 0 h 529893"/>
                      <a:gd name="connsiteX1" fmla="*/ 485895 w 485895"/>
                      <a:gd name="connsiteY1" fmla="*/ 72282 h 529893"/>
                      <a:gd name="connsiteX2" fmla="*/ 475940 w 485895"/>
                      <a:gd name="connsiteY2" fmla="*/ 506937 h 529893"/>
                      <a:gd name="connsiteX3" fmla="*/ 437681 w 485895"/>
                      <a:gd name="connsiteY3" fmla="*/ 529893 h 529893"/>
                      <a:gd name="connsiteX4" fmla="*/ 220883 w 485895"/>
                      <a:gd name="connsiteY4" fmla="*/ 431740 h 529893"/>
                      <a:gd name="connsiteX5" fmla="*/ 52665 w 485895"/>
                      <a:gd name="connsiteY5" fmla="*/ 258203 h 529893"/>
                      <a:gd name="connsiteX6" fmla="*/ 96321 w 485895"/>
                      <a:gd name="connsiteY6" fmla="*/ 367445 h 529893"/>
                      <a:gd name="connsiteX7" fmla="*/ 0 w 485895"/>
                      <a:gd name="connsiteY7" fmla="*/ 103954 h 529893"/>
                      <a:gd name="connsiteX8" fmla="*/ 139257 w 485895"/>
                      <a:gd name="connsiteY8" fmla="*/ 0 h 529893"/>
                      <a:gd name="connsiteX0" fmla="*/ 139257 w 475940"/>
                      <a:gd name="connsiteY0" fmla="*/ 0 h 529893"/>
                      <a:gd name="connsiteX1" fmla="*/ 447004 w 475940"/>
                      <a:gd name="connsiteY1" fmla="*/ 154595 h 529893"/>
                      <a:gd name="connsiteX2" fmla="*/ 475940 w 475940"/>
                      <a:gd name="connsiteY2" fmla="*/ 506937 h 529893"/>
                      <a:gd name="connsiteX3" fmla="*/ 437681 w 475940"/>
                      <a:gd name="connsiteY3" fmla="*/ 529893 h 529893"/>
                      <a:gd name="connsiteX4" fmla="*/ 220883 w 475940"/>
                      <a:gd name="connsiteY4" fmla="*/ 431740 h 529893"/>
                      <a:gd name="connsiteX5" fmla="*/ 52665 w 475940"/>
                      <a:gd name="connsiteY5" fmla="*/ 258203 h 529893"/>
                      <a:gd name="connsiteX6" fmla="*/ 96321 w 475940"/>
                      <a:gd name="connsiteY6" fmla="*/ 367445 h 529893"/>
                      <a:gd name="connsiteX7" fmla="*/ 0 w 475940"/>
                      <a:gd name="connsiteY7" fmla="*/ 103954 h 529893"/>
                      <a:gd name="connsiteX8" fmla="*/ 139257 w 475940"/>
                      <a:gd name="connsiteY8" fmla="*/ 0 h 529893"/>
                      <a:gd name="connsiteX0" fmla="*/ 139257 w 475940"/>
                      <a:gd name="connsiteY0" fmla="*/ 0 h 506937"/>
                      <a:gd name="connsiteX1" fmla="*/ 447004 w 475940"/>
                      <a:gd name="connsiteY1" fmla="*/ 154595 h 506937"/>
                      <a:gd name="connsiteX2" fmla="*/ 475940 w 475940"/>
                      <a:gd name="connsiteY2" fmla="*/ 506937 h 506937"/>
                      <a:gd name="connsiteX3" fmla="*/ 423859 w 475940"/>
                      <a:gd name="connsiteY3" fmla="*/ 496180 h 506937"/>
                      <a:gd name="connsiteX4" fmla="*/ 220883 w 475940"/>
                      <a:gd name="connsiteY4" fmla="*/ 431740 h 506937"/>
                      <a:gd name="connsiteX5" fmla="*/ 52665 w 475940"/>
                      <a:gd name="connsiteY5" fmla="*/ 258203 h 506937"/>
                      <a:gd name="connsiteX6" fmla="*/ 96321 w 475940"/>
                      <a:gd name="connsiteY6" fmla="*/ 367445 h 506937"/>
                      <a:gd name="connsiteX7" fmla="*/ 0 w 475940"/>
                      <a:gd name="connsiteY7" fmla="*/ 103954 h 506937"/>
                      <a:gd name="connsiteX8" fmla="*/ 139257 w 475940"/>
                      <a:gd name="connsiteY8" fmla="*/ 0 h 506937"/>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20883 w 477271"/>
                      <a:gd name="connsiteY4" fmla="*/ 431740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18232 w 477271"/>
                      <a:gd name="connsiteY4" fmla="*/ 488135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18232 w 477271"/>
                      <a:gd name="connsiteY4" fmla="*/ 488135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271" h="496180">
                        <a:moveTo>
                          <a:pt x="139257" y="0"/>
                        </a:moveTo>
                        <a:lnTo>
                          <a:pt x="447004" y="154595"/>
                        </a:lnTo>
                        <a:lnTo>
                          <a:pt x="477271" y="466745"/>
                        </a:lnTo>
                        <a:lnTo>
                          <a:pt x="423859" y="496180"/>
                        </a:lnTo>
                        <a:lnTo>
                          <a:pt x="218232" y="488135"/>
                        </a:lnTo>
                        <a:lnTo>
                          <a:pt x="52665" y="258203"/>
                        </a:lnTo>
                        <a:lnTo>
                          <a:pt x="96321" y="367445"/>
                        </a:lnTo>
                        <a:lnTo>
                          <a:pt x="0" y="103954"/>
                        </a:lnTo>
                        <a:lnTo>
                          <a:pt x="139257" y="0"/>
                        </a:lnTo>
                        <a:close/>
                      </a:path>
                    </a:pathLst>
                  </a:custGeom>
                  <a:solidFill>
                    <a:srgbClr val="CD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Shape 44">
                  <a:extLst>
                    <a:ext uri="{FF2B5EF4-FFF2-40B4-BE49-F238E27FC236}">
                      <a16:creationId xmlns:a16="http://schemas.microsoft.com/office/drawing/2014/main" id="{DE009C5E-13A5-4BC0-B982-67FA581E950B}"/>
                    </a:ext>
                  </a:extLst>
                </p:cNvPr>
                <p:cNvSpPr/>
                <p:nvPr/>
              </p:nvSpPr>
              <p:spPr>
                <a:xfrm rot="2009543">
                  <a:off x="3479785" y="-241510"/>
                  <a:ext cx="561996" cy="448387"/>
                </a:xfrm>
                <a:custGeom>
                  <a:avLst/>
                  <a:gdLst>
                    <a:gd name="connsiteX0" fmla="*/ 30607 w 384507"/>
                    <a:gd name="connsiteY0" fmla="*/ 0 h 529893"/>
                    <a:gd name="connsiteX1" fmla="*/ 384507 w 384507"/>
                    <a:gd name="connsiteY1" fmla="*/ 19129 h 529893"/>
                    <a:gd name="connsiteX2" fmla="*/ 367290 w 384507"/>
                    <a:gd name="connsiteY2" fmla="*/ 506937 h 529893"/>
                    <a:gd name="connsiteX3" fmla="*/ 329031 w 384507"/>
                    <a:gd name="connsiteY3" fmla="*/ 529893 h 529893"/>
                    <a:gd name="connsiteX4" fmla="*/ 131995 w 384507"/>
                    <a:gd name="connsiteY4" fmla="*/ 428505 h 529893"/>
                    <a:gd name="connsiteX5" fmla="*/ 40172 w 384507"/>
                    <a:gd name="connsiteY5" fmla="*/ 298423 h 529893"/>
                    <a:gd name="connsiteX6" fmla="*/ 13390 w 384507"/>
                    <a:gd name="connsiteY6" fmla="*/ 279293 h 529893"/>
                    <a:gd name="connsiteX7" fmla="*/ 0 w 384507"/>
                    <a:gd name="connsiteY7" fmla="*/ 218078 h 529893"/>
                    <a:gd name="connsiteX8" fmla="*/ 30607 w 384507"/>
                    <a:gd name="connsiteY8" fmla="*/ 0 h 529893"/>
                    <a:gd name="connsiteX0" fmla="*/ 42936 w 396836"/>
                    <a:gd name="connsiteY0" fmla="*/ 0 h 529893"/>
                    <a:gd name="connsiteX1" fmla="*/ 396836 w 396836"/>
                    <a:gd name="connsiteY1" fmla="*/ 19129 h 529893"/>
                    <a:gd name="connsiteX2" fmla="*/ 379619 w 396836"/>
                    <a:gd name="connsiteY2" fmla="*/ 506937 h 529893"/>
                    <a:gd name="connsiteX3" fmla="*/ 341360 w 396836"/>
                    <a:gd name="connsiteY3" fmla="*/ 529893 h 529893"/>
                    <a:gd name="connsiteX4" fmla="*/ 144324 w 396836"/>
                    <a:gd name="connsiteY4" fmla="*/ 428505 h 529893"/>
                    <a:gd name="connsiteX5" fmla="*/ 52501 w 396836"/>
                    <a:gd name="connsiteY5" fmla="*/ 298423 h 529893"/>
                    <a:gd name="connsiteX6" fmla="*/ 0 w 396836"/>
                    <a:gd name="connsiteY6" fmla="*/ 367445 h 529893"/>
                    <a:gd name="connsiteX7" fmla="*/ 12329 w 396836"/>
                    <a:gd name="connsiteY7" fmla="*/ 218078 h 529893"/>
                    <a:gd name="connsiteX8" fmla="*/ 42936 w 396836"/>
                    <a:gd name="connsiteY8" fmla="*/ 0 h 529893"/>
                    <a:gd name="connsiteX0" fmla="*/ 42936 w 396836"/>
                    <a:gd name="connsiteY0" fmla="*/ 0 h 529893"/>
                    <a:gd name="connsiteX1" fmla="*/ 396836 w 396836"/>
                    <a:gd name="connsiteY1" fmla="*/ 19129 h 529893"/>
                    <a:gd name="connsiteX2" fmla="*/ 379619 w 396836"/>
                    <a:gd name="connsiteY2" fmla="*/ 506937 h 529893"/>
                    <a:gd name="connsiteX3" fmla="*/ 341360 w 396836"/>
                    <a:gd name="connsiteY3" fmla="*/ 529893 h 529893"/>
                    <a:gd name="connsiteX4" fmla="*/ 124562 w 396836"/>
                    <a:gd name="connsiteY4" fmla="*/ 431740 h 529893"/>
                    <a:gd name="connsiteX5" fmla="*/ 52501 w 396836"/>
                    <a:gd name="connsiteY5" fmla="*/ 298423 h 529893"/>
                    <a:gd name="connsiteX6" fmla="*/ 0 w 396836"/>
                    <a:gd name="connsiteY6" fmla="*/ 367445 h 529893"/>
                    <a:gd name="connsiteX7" fmla="*/ 12329 w 396836"/>
                    <a:gd name="connsiteY7" fmla="*/ 218078 h 529893"/>
                    <a:gd name="connsiteX8" fmla="*/ 42936 w 396836"/>
                    <a:gd name="connsiteY8" fmla="*/ 0 h 529893"/>
                    <a:gd name="connsiteX0" fmla="*/ 86592 w 440492"/>
                    <a:gd name="connsiteY0" fmla="*/ 0 h 529893"/>
                    <a:gd name="connsiteX1" fmla="*/ 440492 w 440492"/>
                    <a:gd name="connsiteY1" fmla="*/ 19129 h 529893"/>
                    <a:gd name="connsiteX2" fmla="*/ 423275 w 440492"/>
                    <a:gd name="connsiteY2" fmla="*/ 506937 h 529893"/>
                    <a:gd name="connsiteX3" fmla="*/ 385016 w 440492"/>
                    <a:gd name="connsiteY3" fmla="*/ 529893 h 529893"/>
                    <a:gd name="connsiteX4" fmla="*/ 168218 w 440492"/>
                    <a:gd name="connsiteY4" fmla="*/ 431740 h 529893"/>
                    <a:gd name="connsiteX5" fmla="*/ 0 w 440492"/>
                    <a:gd name="connsiteY5" fmla="*/ 258203 h 529893"/>
                    <a:gd name="connsiteX6" fmla="*/ 43656 w 440492"/>
                    <a:gd name="connsiteY6" fmla="*/ 367445 h 529893"/>
                    <a:gd name="connsiteX7" fmla="*/ 55985 w 440492"/>
                    <a:gd name="connsiteY7" fmla="*/ 218078 h 529893"/>
                    <a:gd name="connsiteX8" fmla="*/ 86592 w 440492"/>
                    <a:gd name="connsiteY8" fmla="*/ 0 h 529893"/>
                    <a:gd name="connsiteX0" fmla="*/ 139257 w 493157"/>
                    <a:gd name="connsiteY0" fmla="*/ 0 h 529893"/>
                    <a:gd name="connsiteX1" fmla="*/ 493157 w 493157"/>
                    <a:gd name="connsiteY1" fmla="*/ 19129 h 529893"/>
                    <a:gd name="connsiteX2" fmla="*/ 475940 w 493157"/>
                    <a:gd name="connsiteY2" fmla="*/ 506937 h 529893"/>
                    <a:gd name="connsiteX3" fmla="*/ 437681 w 493157"/>
                    <a:gd name="connsiteY3" fmla="*/ 529893 h 529893"/>
                    <a:gd name="connsiteX4" fmla="*/ 220883 w 493157"/>
                    <a:gd name="connsiteY4" fmla="*/ 431740 h 529893"/>
                    <a:gd name="connsiteX5" fmla="*/ 52665 w 493157"/>
                    <a:gd name="connsiteY5" fmla="*/ 258203 h 529893"/>
                    <a:gd name="connsiteX6" fmla="*/ 96321 w 493157"/>
                    <a:gd name="connsiteY6" fmla="*/ 367445 h 529893"/>
                    <a:gd name="connsiteX7" fmla="*/ 0 w 493157"/>
                    <a:gd name="connsiteY7" fmla="*/ 103954 h 529893"/>
                    <a:gd name="connsiteX8" fmla="*/ 139257 w 493157"/>
                    <a:gd name="connsiteY8" fmla="*/ 0 h 529893"/>
                    <a:gd name="connsiteX0" fmla="*/ 139257 w 485895"/>
                    <a:gd name="connsiteY0" fmla="*/ 0 h 529893"/>
                    <a:gd name="connsiteX1" fmla="*/ 485895 w 485895"/>
                    <a:gd name="connsiteY1" fmla="*/ 72282 h 529893"/>
                    <a:gd name="connsiteX2" fmla="*/ 475940 w 485895"/>
                    <a:gd name="connsiteY2" fmla="*/ 506937 h 529893"/>
                    <a:gd name="connsiteX3" fmla="*/ 437681 w 485895"/>
                    <a:gd name="connsiteY3" fmla="*/ 529893 h 529893"/>
                    <a:gd name="connsiteX4" fmla="*/ 220883 w 485895"/>
                    <a:gd name="connsiteY4" fmla="*/ 431740 h 529893"/>
                    <a:gd name="connsiteX5" fmla="*/ 52665 w 485895"/>
                    <a:gd name="connsiteY5" fmla="*/ 258203 h 529893"/>
                    <a:gd name="connsiteX6" fmla="*/ 96321 w 485895"/>
                    <a:gd name="connsiteY6" fmla="*/ 367445 h 529893"/>
                    <a:gd name="connsiteX7" fmla="*/ 0 w 485895"/>
                    <a:gd name="connsiteY7" fmla="*/ 103954 h 529893"/>
                    <a:gd name="connsiteX8" fmla="*/ 139257 w 485895"/>
                    <a:gd name="connsiteY8" fmla="*/ 0 h 529893"/>
                    <a:gd name="connsiteX0" fmla="*/ 139257 w 475940"/>
                    <a:gd name="connsiteY0" fmla="*/ 0 h 529893"/>
                    <a:gd name="connsiteX1" fmla="*/ 447004 w 475940"/>
                    <a:gd name="connsiteY1" fmla="*/ 154595 h 529893"/>
                    <a:gd name="connsiteX2" fmla="*/ 475940 w 475940"/>
                    <a:gd name="connsiteY2" fmla="*/ 506937 h 529893"/>
                    <a:gd name="connsiteX3" fmla="*/ 437681 w 475940"/>
                    <a:gd name="connsiteY3" fmla="*/ 529893 h 529893"/>
                    <a:gd name="connsiteX4" fmla="*/ 220883 w 475940"/>
                    <a:gd name="connsiteY4" fmla="*/ 431740 h 529893"/>
                    <a:gd name="connsiteX5" fmla="*/ 52665 w 475940"/>
                    <a:gd name="connsiteY5" fmla="*/ 258203 h 529893"/>
                    <a:gd name="connsiteX6" fmla="*/ 96321 w 475940"/>
                    <a:gd name="connsiteY6" fmla="*/ 367445 h 529893"/>
                    <a:gd name="connsiteX7" fmla="*/ 0 w 475940"/>
                    <a:gd name="connsiteY7" fmla="*/ 103954 h 529893"/>
                    <a:gd name="connsiteX8" fmla="*/ 139257 w 475940"/>
                    <a:gd name="connsiteY8" fmla="*/ 0 h 529893"/>
                    <a:gd name="connsiteX0" fmla="*/ 139257 w 475940"/>
                    <a:gd name="connsiteY0" fmla="*/ 0 h 506937"/>
                    <a:gd name="connsiteX1" fmla="*/ 447004 w 475940"/>
                    <a:gd name="connsiteY1" fmla="*/ 154595 h 506937"/>
                    <a:gd name="connsiteX2" fmla="*/ 475940 w 475940"/>
                    <a:gd name="connsiteY2" fmla="*/ 506937 h 506937"/>
                    <a:gd name="connsiteX3" fmla="*/ 423859 w 475940"/>
                    <a:gd name="connsiteY3" fmla="*/ 496180 h 506937"/>
                    <a:gd name="connsiteX4" fmla="*/ 220883 w 475940"/>
                    <a:gd name="connsiteY4" fmla="*/ 431740 h 506937"/>
                    <a:gd name="connsiteX5" fmla="*/ 52665 w 475940"/>
                    <a:gd name="connsiteY5" fmla="*/ 258203 h 506937"/>
                    <a:gd name="connsiteX6" fmla="*/ 96321 w 475940"/>
                    <a:gd name="connsiteY6" fmla="*/ 367445 h 506937"/>
                    <a:gd name="connsiteX7" fmla="*/ 0 w 475940"/>
                    <a:gd name="connsiteY7" fmla="*/ 103954 h 506937"/>
                    <a:gd name="connsiteX8" fmla="*/ 139257 w 475940"/>
                    <a:gd name="connsiteY8" fmla="*/ 0 h 506937"/>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20883 w 477271"/>
                    <a:gd name="connsiteY4" fmla="*/ 431740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18232 w 477271"/>
                    <a:gd name="connsiteY4" fmla="*/ 488135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18232 w 477271"/>
                    <a:gd name="connsiteY4" fmla="*/ 488135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39257 w 477271"/>
                    <a:gd name="connsiteY0" fmla="*/ 0 h 496180"/>
                    <a:gd name="connsiteX1" fmla="*/ 325413 w 477271"/>
                    <a:gd name="connsiteY1" fmla="*/ 221624 h 496180"/>
                    <a:gd name="connsiteX2" fmla="*/ 477271 w 477271"/>
                    <a:gd name="connsiteY2" fmla="*/ 466745 h 496180"/>
                    <a:gd name="connsiteX3" fmla="*/ 423859 w 477271"/>
                    <a:gd name="connsiteY3" fmla="*/ 496180 h 496180"/>
                    <a:gd name="connsiteX4" fmla="*/ 218232 w 477271"/>
                    <a:gd name="connsiteY4" fmla="*/ 488135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28781 w 477271"/>
                    <a:gd name="connsiteY0" fmla="*/ 0 h 562253"/>
                    <a:gd name="connsiteX1" fmla="*/ 325413 w 477271"/>
                    <a:gd name="connsiteY1" fmla="*/ 287697 h 562253"/>
                    <a:gd name="connsiteX2" fmla="*/ 477271 w 477271"/>
                    <a:gd name="connsiteY2" fmla="*/ 532818 h 562253"/>
                    <a:gd name="connsiteX3" fmla="*/ 423859 w 477271"/>
                    <a:gd name="connsiteY3" fmla="*/ 562253 h 562253"/>
                    <a:gd name="connsiteX4" fmla="*/ 218232 w 477271"/>
                    <a:gd name="connsiteY4" fmla="*/ 554208 h 562253"/>
                    <a:gd name="connsiteX5" fmla="*/ 52665 w 477271"/>
                    <a:gd name="connsiteY5" fmla="*/ 324276 h 562253"/>
                    <a:gd name="connsiteX6" fmla="*/ 96321 w 477271"/>
                    <a:gd name="connsiteY6" fmla="*/ 433518 h 562253"/>
                    <a:gd name="connsiteX7" fmla="*/ 0 w 477271"/>
                    <a:gd name="connsiteY7" fmla="*/ 170027 h 562253"/>
                    <a:gd name="connsiteX8" fmla="*/ 128781 w 477271"/>
                    <a:gd name="connsiteY8" fmla="*/ 0 h 562253"/>
                    <a:gd name="connsiteX0" fmla="*/ 368109 w 716599"/>
                    <a:gd name="connsiteY0" fmla="*/ 0 h 562253"/>
                    <a:gd name="connsiteX1" fmla="*/ 564741 w 716599"/>
                    <a:gd name="connsiteY1" fmla="*/ 287697 h 562253"/>
                    <a:gd name="connsiteX2" fmla="*/ 716599 w 716599"/>
                    <a:gd name="connsiteY2" fmla="*/ 532818 h 562253"/>
                    <a:gd name="connsiteX3" fmla="*/ 663187 w 716599"/>
                    <a:gd name="connsiteY3" fmla="*/ 562253 h 562253"/>
                    <a:gd name="connsiteX4" fmla="*/ 457560 w 716599"/>
                    <a:gd name="connsiteY4" fmla="*/ 554208 h 562253"/>
                    <a:gd name="connsiteX5" fmla="*/ 291993 w 716599"/>
                    <a:gd name="connsiteY5" fmla="*/ 324276 h 562253"/>
                    <a:gd name="connsiteX6" fmla="*/ 335649 w 716599"/>
                    <a:gd name="connsiteY6" fmla="*/ 433518 h 562253"/>
                    <a:gd name="connsiteX7" fmla="*/ 0 w 716599"/>
                    <a:gd name="connsiteY7" fmla="*/ 222607 h 562253"/>
                    <a:gd name="connsiteX8" fmla="*/ 368109 w 716599"/>
                    <a:gd name="connsiteY8" fmla="*/ 0 h 562253"/>
                    <a:gd name="connsiteX0" fmla="*/ 368109 w 716599"/>
                    <a:gd name="connsiteY0" fmla="*/ 0 h 562253"/>
                    <a:gd name="connsiteX1" fmla="*/ 564741 w 716599"/>
                    <a:gd name="connsiteY1" fmla="*/ 287697 h 562253"/>
                    <a:gd name="connsiteX2" fmla="*/ 716599 w 716599"/>
                    <a:gd name="connsiteY2" fmla="*/ 532818 h 562253"/>
                    <a:gd name="connsiteX3" fmla="*/ 663187 w 716599"/>
                    <a:gd name="connsiteY3" fmla="*/ 562253 h 562253"/>
                    <a:gd name="connsiteX4" fmla="*/ 457560 w 716599"/>
                    <a:gd name="connsiteY4" fmla="*/ 554208 h 562253"/>
                    <a:gd name="connsiteX5" fmla="*/ 291993 w 716599"/>
                    <a:gd name="connsiteY5" fmla="*/ 324276 h 562253"/>
                    <a:gd name="connsiteX6" fmla="*/ 142595 w 716599"/>
                    <a:gd name="connsiteY6" fmla="*/ 522784 h 562253"/>
                    <a:gd name="connsiteX7" fmla="*/ 0 w 716599"/>
                    <a:gd name="connsiteY7" fmla="*/ 222607 h 562253"/>
                    <a:gd name="connsiteX8" fmla="*/ 368109 w 716599"/>
                    <a:gd name="connsiteY8" fmla="*/ 0 h 562253"/>
                    <a:gd name="connsiteX0" fmla="*/ 368109 w 716599"/>
                    <a:gd name="connsiteY0" fmla="*/ 0 h 562253"/>
                    <a:gd name="connsiteX1" fmla="*/ 564741 w 716599"/>
                    <a:gd name="connsiteY1" fmla="*/ 287697 h 562253"/>
                    <a:gd name="connsiteX2" fmla="*/ 716599 w 716599"/>
                    <a:gd name="connsiteY2" fmla="*/ 532818 h 562253"/>
                    <a:gd name="connsiteX3" fmla="*/ 663187 w 716599"/>
                    <a:gd name="connsiteY3" fmla="*/ 562253 h 562253"/>
                    <a:gd name="connsiteX4" fmla="*/ 457560 w 716599"/>
                    <a:gd name="connsiteY4" fmla="*/ 554208 h 562253"/>
                    <a:gd name="connsiteX5" fmla="*/ 308396 w 716599"/>
                    <a:gd name="connsiteY5" fmla="*/ 532279 h 562253"/>
                    <a:gd name="connsiteX6" fmla="*/ 142595 w 716599"/>
                    <a:gd name="connsiteY6" fmla="*/ 522784 h 562253"/>
                    <a:gd name="connsiteX7" fmla="*/ 0 w 716599"/>
                    <a:gd name="connsiteY7" fmla="*/ 222607 h 562253"/>
                    <a:gd name="connsiteX8" fmla="*/ 368109 w 716599"/>
                    <a:gd name="connsiteY8" fmla="*/ 0 h 562253"/>
                    <a:gd name="connsiteX0" fmla="*/ 368109 w 716599"/>
                    <a:gd name="connsiteY0" fmla="*/ 0 h 562658"/>
                    <a:gd name="connsiteX1" fmla="*/ 564741 w 716599"/>
                    <a:gd name="connsiteY1" fmla="*/ 287697 h 562658"/>
                    <a:gd name="connsiteX2" fmla="*/ 716599 w 716599"/>
                    <a:gd name="connsiteY2" fmla="*/ 532818 h 562658"/>
                    <a:gd name="connsiteX3" fmla="*/ 663187 w 716599"/>
                    <a:gd name="connsiteY3" fmla="*/ 562253 h 562658"/>
                    <a:gd name="connsiteX4" fmla="*/ 463242 w 716599"/>
                    <a:gd name="connsiteY4" fmla="*/ 562658 h 562658"/>
                    <a:gd name="connsiteX5" fmla="*/ 308396 w 716599"/>
                    <a:gd name="connsiteY5" fmla="*/ 532279 h 562658"/>
                    <a:gd name="connsiteX6" fmla="*/ 142595 w 716599"/>
                    <a:gd name="connsiteY6" fmla="*/ 522784 h 562658"/>
                    <a:gd name="connsiteX7" fmla="*/ 0 w 716599"/>
                    <a:gd name="connsiteY7" fmla="*/ 222607 h 562658"/>
                    <a:gd name="connsiteX8" fmla="*/ 368109 w 716599"/>
                    <a:gd name="connsiteY8" fmla="*/ 0 h 562658"/>
                    <a:gd name="connsiteX0" fmla="*/ 368109 w 716599"/>
                    <a:gd name="connsiteY0" fmla="*/ 0 h 562658"/>
                    <a:gd name="connsiteX1" fmla="*/ 564741 w 716599"/>
                    <a:gd name="connsiteY1" fmla="*/ 287697 h 562658"/>
                    <a:gd name="connsiteX2" fmla="*/ 716599 w 716599"/>
                    <a:gd name="connsiteY2" fmla="*/ 532818 h 562658"/>
                    <a:gd name="connsiteX3" fmla="*/ 663187 w 716599"/>
                    <a:gd name="connsiteY3" fmla="*/ 562253 h 562658"/>
                    <a:gd name="connsiteX4" fmla="*/ 463242 w 716599"/>
                    <a:gd name="connsiteY4" fmla="*/ 562658 h 562658"/>
                    <a:gd name="connsiteX5" fmla="*/ 308396 w 716599"/>
                    <a:gd name="connsiteY5" fmla="*/ 532279 h 562658"/>
                    <a:gd name="connsiteX6" fmla="*/ 165448 w 716599"/>
                    <a:gd name="connsiteY6" fmla="*/ 520051 h 562658"/>
                    <a:gd name="connsiteX7" fmla="*/ 0 w 716599"/>
                    <a:gd name="connsiteY7" fmla="*/ 222607 h 562658"/>
                    <a:gd name="connsiteX8" fmla="*/ 368109 w 716599"/>
                    <a:gd name="connsiteY8" fmla="*/ 0 h 56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599" h="562658">
                      <a:moveTo>
                        <a:pt x="368109" y="0"/>
                      </a:moveTo>
                      <a:lnTo>
                        <a:pt x="564741" y="287697"/>
                      </a:lnTo>
                      <a:lnTo>
                        <a:pt x="716599" y="532818"/>
                      </a:lnTo>
                      <a:lnTo>
                        <a:pt x="663187" y="562253"/>
                      </a:lnTo>
                      <a:lnTo>
                        <a:pt x="463242" y="562658"/>
                      </a:lnTo>
                      <a:lnTo>
                        <a:pt x="308396" y="532279"/>
                      </a:lnTo>
                      <a:lnTo>
                        <a:pt x="165448" y="520051"/>
                      </a:lnTo>
                      <a:lnTo>
                        <a:pt x="0" y="222607"/>
                      </a:lnTo>
                      <a:lnTo>
                        <a:pt x="368109" y="0"/>
                      </a:lnTo>
                      <a:close/>
                    </a:path>
                  </a:pathLst>
                </a:custGeom>
                <a:solidFill>
                  <a:srgbClr val="CD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10FF69F4-9927-47BD-B5D0-C7B680702C03}"/>
                    </a:ext>
                  </a:extLst>
                </p:cNvPr>
                <p:cNvSpPr/>
                <p:nvPr/>
              </p:nvSpPr>
              <p:spPr>
                <a:xfrm rot="17913165">
                  <a:off x="4109920" y="-203671"/>
                  <a:ext cx="580714" cy="464120"/>
                </a:xfrm>
                <a:custGeom>
                  <a:avLst/>
                  <a:gdLst>
                    <a:gd name="connsiteX0" fmla="*/ 30607 w 384507"/>
                    <a:gd name="connsiteY0" fmla="*/ 0 h 529893"/>
                    <a:gd name="connsiteX1" fmla="*/ 384507 w 384507"/>
                    <a:gd name="connsiteY1" fmla="*/ 19129 h 529893"/>
                    <a:gd name="connsiteX2" fmla="*/ 367290 w 384507"/>
                    <a:gd name="connsiteY2" fmla="*/ 506937 h 529893"/>
                    <a:gd name="connsiteX3" fmla="*/ 329031 w 384507"/>
                    <a:gd name="connsiteY3" fmla="*/ 529893 h 529893"/>
                    <a:gd name="connsiteX4" fmla="*/ 131995 w 384507"/>
                    <a:gd name="connsiteY4" fmla="*/ 428505 h 529893"/>
                    <a:gd name="connsiteX5" fmla="*/ 40172 w 384507"/>
                    <a:gd name="connsiteY5" fmla="*/ 298423 h 529893"/>
                    <a:gd name="connsiteX6" fmla="*/ 13390 w 384507"/>
                    <a:gd name="connsiteY6" fmla="*/ 279293 h 529893"/>
                    <a:gd name="connsiteX7" fmla="*/ 0 w 384507"/>
                    <a:gd name="connsiteY7" fmla="*/ 218078 h 529893"/>
                    <a:gd name="connsiteX8" fmla="*/ 30607 w 384507"/>
                    <a:gd name="connsiteY8" fmla="*/ 0 h 529893"/>
                    <a:gd name="connsiteX0" fmla="*/ 42936 w 396836"/>
                    <a:gd name="connsiteY0" fmla="*/ 0 h 529893"/>
                    <a:gd name="connsiteX1" fmla="*/ 396836 w 396836"/>
                    <a:gd name="connsiteY1" fmla="*/ 19129 h 529893"/>
                    <a:gd name="connsiteX2" fmla="*/ 379619 w 396836"/>
                    <a:gd name="connsiteY2" fmla="*/ 506937 h 529893"/>
                    <a:gd name="connsiteX3" fmla="*/ 341360 w 396836"/>
                    <a:gd name="connsiteY3" fmla="*/ 529893 h 529893"/>
                    <a:gd name="connsiteX4" fmla="*/ 144324 w 396836"/>
                    <a:gd name="connsiteY4" fmla="*/ 428505 h 529893"/>
                    <a:gd name="connsiteX5" fmla="*/ 52501 w 396836"/>
                    <a:gd name="connsiteY5" fmla="*/ 298423 h 529893"/>
                    <a:gd name="connsiteX6" fmla="*/ 0 w 396836"/>
                    <a:gd name="connsiteY6" fmla="*/ 367445 h 529893"/>
                    <a:gd name="connsiteX7" fmla="*/ 12329 w 396836"/>
                    <a:gd name="connsiteY7" fmla="*/ 218078 h 529893"/>
                    <a:gd name="connsiteX8" fmla="*/ 42936 w 396836"/>
                    <a:gd name="connsiteY8" fmla="*/ 0 h 529893"/>
                    <a:gd name="connsiteX0" fmla="*/ 42936 w 396836"/>
                    <a:gd name="connsiteY0" fmla="*/ 0 h 529893"/>
                    <a:gd name="connsiteX1" fmla="*/ 396836 w 396836"/>
                    <a:gd name="connsiteY1" fmla="*/ 19129 h 529893"/>
                    <a:gd name="connsiteX2" fmla="*/ 379619 w 396836"/>
                    <a:gd name="connsiteY2" fmla="*/ 506937 h 529893"/>
                    <a:gd name="connsiteX3" fmla="*/ 341360 w 396836"/>
                    <a:gd name="connsiteY3" fmla="*/ 529893 h 529893"/>
                    <a:gd name="connsiteX4" fmla="*/ 124562 w 396836"/>
                    <a:gd name="connsiteY4" fmla="*/ 431740 h 529893"/>
                    <a:gd name="connsiteX5" fmla="*/ 52501 w 396836"/>
                    <a:gd name="connsiteY5" fmla="*/ 298423 h 529893"/>
                    <a:gd name="connsiteX6" fmla="*/ 0 w 396836"/>
                    <a:gd name="connsiteY6" fmla="*/ 367445 h 529893"/>
                    <a:gd name="connsiteX7" fmla="*/ 12329 w 396836"/>
                    <a:gd name="connsiteY7" fmla="*/ 218078 h 529893"/>
                    <a:gd name="connsiteX8" fmla="*/ 42936 w 396836"/>
                    <a:gd name="connsiteY8" fmla="*/ 0 h 529893"/>
                    <a:gd name="connsiteX0" fmla="*/ 86592 w 440492"/>
                    <a:gd name="connsiteY0" fmla="*/ 0 h 529893"/>
                    <a:gd name="connsiteX1" fmla="*/ 440492 w 440492"/>
                    <a:gd name="connsiteY1" fmla="*/ 19129 h 529893"/>
                    <a:gd name="connsiteX2" fmla="*/ 423275 w 440492"/>
                    <a:gd name="connsiteY2" fmla="*/ 506937 h 529893"/>
                    <a:gd name="connsiteX3" fmla="*/ 385016 w 440492"/>
                    <a:gd name="connsiteY3" fmla="*/ 529893 h 529893"/>
                    <a:gd name="connsiteX4" fmla="*/ 168218 w 440492"/>
                    <a:gd name="connsiteY4" fmla="*/ 431740 h 529893"/>
                    <a:gd name="connsiteX5" fmla="*/ 0 w 440492"/>
                    <a:gd name="connsiteY5" fmla="*/ 258203 h 529893"/>
                    <a:gd name="connsiteX6" fmla="*/ 43656 w 440492"/>
                    <a:gd name="connsiteY6" fmla="*/ 367445 h 529893"/>
                    <a:gd name="connsiteX7" fmla="*/ 55985 w 440492"/>
                    <a:gd name="connsiteY7" fmla="*/ 218078 h 529893"/>
                    <a:gd name="connsiteX8" fmla="*/ 86592 w 440492"/>
                    <a:gd name="connsiteY8" fmla="*/ 0 h 529893"/>
                    <a:gd name="connsiteX0" fmla="*/ 139257 w 493157"/>
                    <a:gd name="connsiteY0" fmla="*/ 0 h 529893"/>
                    <a:gd name="connsiteX1" fmla="*/ 493157 w 493157"/>
                    <a:gd name="connsiteY1" fmla="*/ 19129 h 529893"/>
                    <a:gd name="connsiteX2" fmla="*/ 475940 w 493157"/>
                    <a:gd name="connsiteY2" fmla="*/ 506937 h 529893"/>
                    <a:gd name="connsiteX3" fmla="*/ 437681 w 493157"/>
                    <a:gd name="connsiteY3" fmla="*/ 529893 h 529893"/>
                    <a:gd name="connsiteX4" fmla="*/ 220883 w 493157"/>
                    <a:gd name="connsiteY4" fmla="*/ 431740 h 529893"/>
                    <a:gd name="connsiteX5" fmla="*/ 52665 w 493157"/>
                    <a:gd name="connsiteY5" fmla="*/ 258203 h 529893"/>
                    <a:gd name="connsiteX6" fmla="*/ 96321 w 493157"/>
                    <a:gd name="connsiteY6" fmla="*/ 367445 h 529893"/>
                    <a:gd name="connsiteX7" fmla="*/ 0 w 493157"/>
                    <a:gd name="connsiteY7" fmla="*/ 103954 h 529893"/>
                    <a:gd name="connsiteX8" fmla="*/ 139257 w 493157"/>
                    <a:gd name="connsiteY8" fmla="*/ 0 h 529893"/>
                    <a:gd name="connsiteX0" fmla="*/ 139257 w 485895"/>
                    <a:gd name="connsiteY0" fmla="*/ 0 h 529893"/>
                    <a:gd name="connsiteX1" fmla="*/ 485895 w 485895"/>
                    <a:gd name="connsiteY1" fmla="*/ 72282 h 529893"/>
                    <a:gd name="connsiteX2" fmla="*/ 475940 w 485895"/>
                    <a:gd name="connsiteY2" fmla="*/ 506937 h 529893"/>
                    <a:gd name="connsiteX3" fmla="*/ 437681 w 485895"/>
                    <a:gd name="connsiteY3" fmla="*/ 529893 h 529893"/>
                    <a:gd name="connsiteX4" fmla="*/ 220883 w 485895"/>
                    <a:gd name="connsiteY4" fmla="*/ 431740 h 529893"/>
                    <a:gd name="connsiteX5" fmla="*/ 52665 w 485895"/>
                    <a:gd name="connsiteY5" fmla="*/ 258203 h 529893"/>
                    <a:gd name="connsiteX6" fmla="*/ 96321 w 485895"/>
                    <a:gd name="connsiteY6" fmla="*/ 367445 h 529893"/>
                    <a:gd name="connsiteX7" fmla="*/ 0 w 485895"/>
                    <a:gd name="connsiteY7" fmla="*/ 103954 h 529893"/>
                    <a:gd name="connsiteX8" fmla="*/ 139257 w 485895"/>
                    <a:gd name="connsiteY8" fmla="*/ 0 h 529893"/>
                    <a:gd name="connsiteX0" fmla="*/ 139257 w 475940"/>
                    <a:gd name="connsiteY0" fmla="*/ 0 h 529893"/>
                    <a:gd name="connsiteX1" fmla="*/ 447004 w 475940"/>
                    <a:gd name="connsiteY1" fmla="*/ 154595 h 529893"/>
                    <a:gd name="connsiteX2" fmla="*/ 475940 w 475940"/>
                    <a:gd name="connsiteY2" fmla="*/ 506937 h 529893"/>
                    <a:gd name="connsiteX3" fmla="*/ 437681 w 475940"/>
                    <a:gd name="connsiteY3" fmla="*/ 529893 h 529893"/>
                    <a:gd name="connsiteX4" fmla="*/ 220883 w 475940"/>
                    <a:gd name="connsiteY4" fmla="*/ 431740 h 529893"/>
                    <a:gd name="connsiteX5" fmla="*/ 52665 w 475940"/>
                    <a:gd name="connsiteY5" fmla="*/ 258203 h 529893"/>
                    <a:gd name="connsiteX6" fmla="*/ 96321 w 475940"/>
                    <a:gd name="connsiteY6" fmla="*/ 367445 h 529893"/>
                    <a:gd name="connsiteX7" fmla="*/ 0 w 475940"/>
                    <a:gd name="connsiteY7" fmla="*/ 103954 h 529893"/>
                    <a:gd name="connsiteX8" fmla="*/ 139257 w 475940"/>
                    <a:gd name="connsiteY8" fmla="*/ 0 h 529893"/>
                    <a:gd name="connsiteX0" fmla="*/ 139257 w 475940"/>
                    <a:gd name="connsiteY0" fmla="*/ 0 h 506937"/>
                    <a:gd name="connsiteX1" fmla="*/ 447004 w 475940"/>
                    <a:gd name="connsiteY1" fmla="*/ 154595 h 506937"/>
                    <a:gd name="connsiteX2" fmla="*/ 475940 w 475940"/>
                    <a:gd name="connsiteY2" fmla="*/ 506937 h 506937"/>
                    <a:gd name="connsiteX3" fmla="*/ 423859 w 475940"/>
                    <a:gd name="connsiteY3" fmla="*/ 496180 h 506937"/>
                    <a:gd name="connsiteX4" fmla="*/ 220883 w 475940"/>
                    <a:gd name="connsiteY4" fmla="*/ 431740 h 506937"/>
                    <a:gd name="connsiteX5" fmla="*/ 52665 w 475940"/>
                    <a:gd name="connsiteY5" fmla="*/ 258203 h 506937"/>
                    <a:gd name="connsiteX6" fmla="*/ 96321 w 475940"/>
                    <a:gd name="connsiteY6" fmla="*/ 367445 h 506937"/>
                    <a:gd name="connsiteX7" fmla="*/ 0 w 475940"/>
                    <a:gd name="connsiteY7" fmla="*/ 103954 h 506937"/>
                    <a:gd name="connsiteX8" fmla="*/ 139257 w 475940"/>
                    <a:gd name="connsiteY8" fmla="*/ 0 h 506937"/>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20883 w 477271"/>
                    <a:gd name="connsiteY4" fmla="*/ 431740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18232 w 477271"/>
                    <a:gd name="connsiteY4" fmla="*/ 488135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39257 w 477271"/>
                    <a:gd name="connsiteY0" fmla="*/ 0 h 496180"/>
                    <a:gd name="connsiteX1" fmla="*/ 447004 w 477271"/>
                    <a:gd name="connsiteY1" fmla="*/ 154595 h 496180"/>
                    <a:gd name="connsiteX2" fmla="*/ 477271 w 477271"/>
                    <a:gd name="connsiteY2" fmla="*/ 466745 h 496180"/>
                    <a:gd name="connsiteX3" fmla="*/ 423859 w 477271"/>
                    <a:gd name="connsiteY3" fmla="*/ 496180 h 496180"/>
                    <a:gd name="connsiteX4" fmla="*/ 218232 w 477271"/>
                    <a:gd name="connsiteY4" fmla="*/ 488135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39257 w 477271"/>
                    <a:gd name="connsiteY0" fmla="*/ 0 h 496180"/>
                    <a:gd name="connsiteX1" fmla="*/ 325413 w 477271"/>
                    <a:gd name="connsiteY1" fmla="*/ 221624 h 496180"/>
                    <a:gd name="connsiteX2" fmla="*/ 477271 w 477271"/>
                    <a:gd name="connsiteY2" fmla="*/ 466745 h 496180"/>
                    <a:gd name="connsiteX3" fmla="*/ 423859 w 477271"/>
                    <a:gd name="connsiteY3" fmla="*/ 496180 h 496180"/>
                    <a:gd name="connsiteX4" fmla="*/ 218232 w 477271"/>
                    <a:gd name="connsiteY4" fmla="*/ 488135 h 496180"/>
                    <a:gd name="connsiteX5" fmla="*/ 52665 w 477271"/>
                    <a:gd name="connsiteY5" fmla="*/ 258203 h 496180"/>
                    <a:gd name="connsiteX6" fmla="*/ 96321 w 477271"/>
                    <a:gd name="connsiteY6" fmla="*/ 367445 h 496180"/>
                    <a:gd name="connsiteX7" fmla="*/ 0 w 477271"/>
                    <a:gd name="connsiteY7" fmla="*/ 103954 h 496180"/>
                    <a:gd name="connsiteX8" fmla="*/ 139257 w 477271"/>
                    <a:gd name="connsiteY8" fmla="*/ 0 h 496180"/>
                    <a:gd name="connsiteX0" fmla="*/ 128781 w 477271"/>
                    <a:gd name="connsiteY0" fmla="*/ 0 h 562253"/>
                    <a:gd name="connsiteX1" fmla="*/ 325413 w 477271"/>
                    <a:gd name="connsiteY1" fmla="*/ 287697 h 562253"/>
                    <a:gd name="connsiteX2" fmla="*/ 477271 w 477271"/>
                    <a:gd name="connsiteY2" fmla="*/ 532818 h 562253"/>
                    <a:gd name="connsiteX3" fmla="*/ 423859 w 477271"/>
                    <a:gd name="connsiteY3" fmla="*/ 562253 h 562253"/>
                    <a:gd name="connsiteX4" fmla="*/ 218232 w 477271"/>
                    <a:gd name="connsiteY4" fmla="*/ 554208 h 562253"/>
                    <a:gd name="connsiteX5" fmla="*/ 52665 w 477271"/>
                    <a:gd name="connsiteY5" fmla="*/ 324276 h 562253"/>
                    <a:gd name="connsiteX6" fmla="*/ 96321 w 477271"/>
                    <a:gd name="connsiteY6" fmla="*/ 433518 h 562253"/>
                    <a:gd name="connsiteX7" fmla="*/ 0 w 477271"/>
                    <a:gd name="connsiteY7" fmla="*/ 170027 h 562253"/>
                    <a:gd name="connsiteX8" fmla="*/ 128781 w 477271"/>
                    <a:gd name="connsiteY8" fmla="*/ 0 h 562253"/>
                    <a:gd name="connsiteX0" fmla="*/ 368109 w 716599"/>
                    <a:gd name="connsiteY0" fmla="*/ 0 h 562253"/>
                    <a:gd name="connsiteX1" fmla="*/ 564741 w 716599"/>
                    <a:gd name="connsiteY1" fmla="*/ 287697 h 562253"/>
                    <a:gd name="connsiteX2" fmla="*/ 716599 w 716599"/>
                    <a:gd name="connsiteY2" fmla="*/ 532818 h 562253"/>
                    <a:gd name="connsiteX3" fmla="*/ 663187 w 716599"/>
                    <a:gd name="connsiteY3" fmla="*/ 562253 h 562253"/>
                    <a:gd name="connsiteX4" fmla="*/ 457560 w 716599"/>
                    <a:gd name="connsiteY4" fmla="*/ 554208 h 562253"/>
                    <a:gd name="connsiteX5" fmla="*/ 291993 w 716599"/>
                    <a:gd name="connsiteY5" fmla="*/ 324276 h 562253"/>
                    <a:gd name="connsiteX6" fmla="*/ 335649 w 716599"/>
                    <a:gd name="connsiteY6" fmla="*/ 433518 h 562253"/>
                    <a:gd name="connsiteX7" fmla="*/ 0 w 716599"/>
                    <a:gd name="connsiteY7" fmla="*/ 222607 h 562253"/>
                    <a:gd name="connsiteX8" fmla="*/ 368109 w 716599"/>
                    <a:gd name="connsiteY8" fmla="*/ 0 h 562253"/>
                    <a:gd name="connsiteX0" fmla="*/ 368109 w 716599"/>
                    <a:gd name="connsiteY0" fmla="*/ 0 h 562253"/>
                    <a:gd name="connsiteX1" fmla="*/ 564741 w 716599"/>
                    <a:gd name="connsiteY1" fmla="*/ 287697 h 562253"/>
                    <a:gd name="connsiteX2" fmla="*/ 716599 w 716599"/>
                    <a:gd name="connsiteY2" fmla="*/ 532818 h 562253"/>
                    <a:gd name="connsiteX3" fmla="*/ 663187 w 716599"/>
                    <a:gd name="connsiteY3" fmla="*/ 562253 h 562253"/>
                    <a:gd name="connsiteX4" fmla="*/ 457560 w 716599"/>
                    <a:gd name="connsiteY4" fmla="*/ 554208 h 562253"/>
                    <a:gd name="connsiteX5" fmla="*/ 291993 w 716599"/>
                    <a:gd name="connsiteY5" fmla="*/ 324276 h 562253"/>
                    <a:gd name="connsiteX6" fmla="*/ 142595 w 716599"/>
                    <a:gd name="connsiteY6" fmla="*/ 522784 h 562253"/>
                    <a:gd name="connsiteX7" fmla="*/ 0 w 716599"/>
                    <a:gd name="connsiteY7" fmla="*/ 222607 h 562253"/>
                    <a:gd name="connsiteX8" fmla="*/ 368109 w 716599"/>
                    <a:gd name="connsiteY8" fmla="*/ 0 h 562253"/>
                    <a:gd name="connsiteX0" fmla="*/ 368109 w 716599"/>
                    <a:gd name="connsiteY0" fmla="*/ 0 h 562253"/>
                    <a:gd name="connsiteX1" fmla="*/ 564741 w 716599"/>
                    <a:gd name="connsiteY1" fmla="*/ 287697 h 562253"/>
                    <a:gd name="connsiteX2" fmla="*/ 716599 w 716599"/>
                    <a:gd name="connsiteY2" fmla="*/ 532818 h 562253"/>
                    <a:gd name="connsiteX3" fmla="*/ 663187 w 716599"/>
                    <a:gd name="connsiteY3" fmla="*/ 562253 h 562253"/>
                    <a:gd name="connsiteX4" fmla="*/ 457560 w 716599"/>
                    <a:gd name="connsiteY4" fmla="*/ 554208 h 562253"/>
                    <a:gd name="connsiteX5" fmla="*/ 308396 w 716599"/>
                    <a:gd name="connsiteY5" fmla="*/ 532279 h 562253"/>
                    <a:gd name="connsiteX6" fmla="*/ 142595 w 716599"/>
                    <a:gd name="connsiteY6" fmla="*/ 522784 h 562253"/>
                    <a:gd name="connsiteX7" fmla="*/ 0 w 716599"/>
                    <a:gd name="connsiteY7" fmla="*/ 222607 h 562253"/>
                    <a:gd name="connsiteX8" fmla="*/ 368109 w 716599"/>
                    <a:gd name="connsiteY8" fmla="*/ 0 h 562253"/>
                    <a:gd name="connsiteX0" fmla="*/ 368109 w 716599"/>
                    <a:gd name="connsiteY0" fmla="*/ 0 h 562658"/>
                    <a:gd name="connsiteX1" fmla="*/ 564741 w 716599"/>
                    <a:gd name="connsiteY1" fmla="*/ 287697 h 562658"/>
                    <a:gd name="connsiteX2" fmla="*/ 716599 w 716599"/>
                    <a:gd name="connsiteY2" fmla="*/ 532818 h 562658"/>
                    <a:gd name="connsiteX3" fmla="*/ 663187 w 716599"/>
                    <a:gd name="connsiteY3" fmla="*/ 562253 h 562658"/>
                    <a:gd name="connsiteX4" fmla="*/ 463242 w 716599"/>
                    <a:gd name="connsiteY4" fmla="*/ 562658 h 562658"/>
                    <a:gd name="connsiteX5" fmla="*/ 308396 w 716599"/>
                    <a:gd name="connsiteY5" fmla="*/ 532279 h 562658"/>
                    <a:gd name="connsiteX6" fmla="*/ 142595 w 716599"/>
                    <a:gd name="connsiteY6" fmla="*/ 522784 h 562658"/>
                    <a:gd name="connsiteX7" fmla="*/ 0 w 716599"/>
                    <a:gd name="connsiteY7" fmla="*/ 222607 h 562658"/>
                    <a:gd name="connsiteX8" fmla="*/ 368109 w 716599"/>
                    <a:gd name="connsiteY8" fmla="*/ 0 h 562658"/>
                    <a:gd name="connsiteX0" fmla="*/ 368109 w 716599"/>
                    <a:gd name="connsiteY0" fmla="*/ 0 h 562658"/>
                    <a:gd name="connsiteX1" fmla="*/ 564741 w 716599"/>
                    <a:gd name="connsiteY1" fmla="*/ 287697 h 562658"/>
                    <a:gd name="connsiteX2" fmla="*/ 716599 w 716599"/>
                    <a:gd name="connsiteY2" fmla="*/ 532818 h 562658"/>
                    <a:gd name="connsiteX3" fmla="*/ 663187 w 716599"/>
                    <a:gd name="connsiteY3" fmla="*/ 562253 h 562658"/>
                    <a:gd name="connsiteX4" fmla="*/ 463242 w 716599"/>
                    <a:gd name="connsiteY4" fmla="*/ 562658 h 562658"/>
                    <a:gd name="connsiteX5" fmla="*/ 308396 w 716599"/>
                    <a:gd name="connsiteY5" fmla="*/ 532279 h 562658"/>
                    <a:gd name="connsiteX6" fmla="*/ 165448 w 716599"/>
                    <a:gd name="connsiteY6" fmla="*/ 520051 h 562658"/>
                    <a:gd name="connsiteX7" fmla="*/ 0 w 716599"/>
                    <a:gd name="connsiteY7" fmla="*/ 222607 h 562658"/>
                    <a:gd name="connsiteX8" fmla="*/ 368109 w 716599"/>
                    <a:gd name="connsiteY8" fmla="*/ 0 h 562658"/>
                    <a:gd name="connsiteX0" fmla="*/ 368109 w 716599"/>
                    <a:gd name="connsiteY0" fmla="*/ 0 h 562658"/>
                    <a:gd name="connsiteX1" fmla="*/ 564741 w 716599"/>
                    <a:gd name="connsiteY1" fmla="*/ 287697 h 562658"/>
                    <a:gd name="connsiteX2" fmla="*/ 716599 w 716599"/>
                    <a:gd name="connsiteY2" fmla="*/ 532818 h 562658"/>
                    <a:gd name="connsiteX3" fmla="*/ 663187 w 716599"/>
                    <a:gd name="connsiteY3" fmla="*/ 562253 h 562658"/>
                    <a:gd name="connsiteX4" fmla="*/ 463242 w 716599"/>
                    <a:gd name="connsiteY4" fmla="*/ 562658 h 562658"/>
                    <a:gd name="connsiteX5" fmla="*/ 308396 w 716599"/>
                    <a:gd name="connsiteY5" fmla="*/ 532279 h 562658"/>
                    <a:gd name="connsiteX6" fmla="*/ 127194 w 716599"/>
                    <a:gd name="connsiteY6" fmla="*/ 459173 h 562658"/>
                    <a:gd name="connsiteX7" fmla="*/ 0 w 716599"/>
                    <a:gd name="connsiteY7" fmla="*/ 222607 h 562658"/>
                    <a:gd name="connsiteX8" fmla="*/ 368109 w 716599"/>
                    <a:gd name="connsiteY8" fmla="*/ 0 h 562658"/>
                    <a:gd name="connsiteX0" fmla="*/ 368109 w 716599"/>
                    <a:gd name="connsiteY0" fmla="*/ 0 h 562658"/>
                    <a:gd name="connsiteX1" fmla="*/ 564741 w 716599"/>
                    <a:gd name="connsiteY1" fmla="*/ 287697 h 562658"/>
                    <a:gd name="connsiteX2" fmla="*/ 716599 w 716599"/>
                    <a:gd name="connsiteY2" fmla="*/ 532818 h 562658"/>
                    <a:gd name="connsiteX3" fmla="*/ 663187 w 716599"/>
                    <a:gd name="connsiteY3" fmla="*/ 562253 h 562658"/>
                    <a:gd name="connsiteX4" fmla="*/ 463242 w 716599"/>
                    <a:gd name="connsiteY4" fmla="*/ 562658 h 562658"/>
                    <a:gd name="connsiteX5" fmla="*/ 315848 w 716599"/>
                    <a:gd name="connsiteY5" fmla="*/ 487608 h 562658"/>
                    <a:gd name="connsiteX6" fmla="*/ 127194 w 716599"/>
                    <a:gd name="connsiteY6" fmla="*/ 459173 h 562658"/>
                    <a:gd name="connsiteX7" fmla="*/ 0 w 716599"/>
                    <a:gd name="connsiteY7" fmla="*/ 222607 h 562658"/>
                    <a:gd name="connsiteX8" fmla="*/ 368109 w 716599"/>
                    <a:gd name="connsiteY8" fmla="*/ 0 h 562658"/>
                    <a:gd name="connsiteX0" fmla="*/ 368109 w 716599"/>
                    <a:gd name="connsiteY0" fmla="*/ 0 h 582401"/>
                    <a:gd name="connsiteX1" fmla="*/ 564741 w 716599"/>
                    <a:gd name="connsiteY1" fmla="*/ 287697 h 582401"/>
                    <a:gd name="connsiteX2" fmla="*/ 716599 w 716599"/>
                    <a:gd name="connsiteY2" fmla="*/ 532818 h 582401"/>
                    <a:gd name="connsiteX3" fmla="*/ 663187 w 716599"/>
                    <a:gd name="connsiteY3" fmla="*/ 562253 h 582401"/>
                    <a:gd name="connsiteX4" fmla="*/ 561427 w 716599"/>
                    <a:gd name="connsiteY4" fmla="*/ 582401 h 582401"/>
                    <a:gd name="connsiteX5" fmla="*/ 315848 w 716599"/>
                    <a:gd name="connsiteY5" fmla="*/ 487608 h 582401"/>
                    <a:gd name="connsiteX6" fmla="*/ 127194 w 716599"/>
                    <a:gd name="connsiteY6" fmla="*/ 459173 h 582401"/>
                    <a:gd name="connsiteX7" fmla="*/ 0 w 716599"/>
                    <a:gd name="connsiteY7" fmla="*/ 222607 h 582401"/>
                    <a:gd name="connsiteX8" fmla="*/ 368109 w 716599"/>
                    <a:gd name="connsiteY8" fmla="*/ 0 h 582401"/>
                    <a:gd name="connsiteX0" fmla="*/ 368109 w 716599"/>
                    <a:gd name="connsiteY0" fmla="*/ 0 h 582401"/>
                    <a:gd name="connsiteX1" fmla="*/ 564741 w 716599"/>
                    <a:gd name="connsiteY1" fmla="*/ 287697 h 582401"/>
                    <a:gd name="connsiteX2" fmla="*/ 716599 w 716599"/>
                    <a:gd name="connsiteY2" fmla="*/ 532818 h 582401"/>
                    <a:gd name="connsiteX3" fmla="*/ 659329 w 716599"/>
                    <a:gd name="connsiteY3" fmla="*/ 555279 h 582401"/>
                    <a:gd name="connsiteX4" fmla="*/ 561427 w 716599"/>
                    <a:gd name="connsiteY4" fmla="*/ 582401 h 582401"/>
                    <a:gd name="connsiteX5" fmla="*/ 315848 w 716599"/>
                    <a:gd name="connsiteY5" fmla="*/ 487608 h 582401"/>
                    <a:gd name="connsiteX6" fmla="*/ 127194 w 716599"/>
                    <a:gd name="connsiteY6" fmla="*/ 459173 h 582401"/>
                    <a:gd name="connsiteX7" fmla="*/ 0 w 716599"/>
                    <a:gd name="connsiteY7" fmla="*/ 222607 h 582401"/>
                    <a:gd name="connsiteX8" fmla="*/ 368109 w 716599"/>
                    <a:gd name="connsiteY8" fmla="*/ 0 h 582401"/>
                    <a:gd name="connsiteX0" fmla="*/ 368109 w 692781"/>
                    <a:gd name="connsiteY0" fmla="*/ 0 h 582401"/>
                    <a:gd name="connsiteX1" fmla="*/ 564741 w 692781"/>
                    <a:gd name="connsiteY1" fmla="*/ 287697 h 582401"/>
                    <a:gd name="connsiteX2" fmla="*/ 692782 w 692781"/>
                    <a:gd name="connsiteY2" fmla="*/ 522972 h 582401"/>
                    <a:gd name="connsiteX3" fmla="*/ 659329 w 692781"/>
                    <a:gd name="connsiteY3" fmla="*/ 555279 h 582401"/>
                    <a:gd name="connsiteX4" fmla="*/ 561427 w 692781"/>
                    <a:gd name="connsiteY4" fmla="*/ 582401 h 582401"/>
                    <a:gd name="connsiteX5" fmla="*/ 315848 w 692781"/>
                    <a:gd name="connsiteY5" fmla="*/ 487608 h 582401"/>
                    <a:gd name="connsiteX6" fmla="*/ 127194 w 692781"/>
                    <a:gd name="connsiteY6" fmla="*/ 459173 h 582401"/>
                    <a:gd name="connsiteX7" fmla="*/ 0 w 692781"/>
                    <a:gd name="connsiteY7" fmla="*/ 222607 h 582401"/>
                    <a:gd name="connsiteX8" fmla="*/ 368109 w 692781"/>
                    <a:gd name="connsiteY8" fmla="*/ 0 h 582401"/>
                    <a:gd name="connsiteX0" fmla="*/ 368109 w 692782"/>
                    <a:gd name="connsiteY0" fmla="*/ 0 h 582401"/>
                    <a:gd name="connsiteX1" fmla="*/ 564741 w 692782"/>
                    <a:gd name="connsiteY1" fmla="*/ 287697 h 582401"/>
                    <a:gd name="connsiteX2" fmla="*/ 692782 w 692782"/>
                    <a:gd name="connsiteY2" fmla="*/ 522972 h 582401"/>
                    <a:gd name="connsiteX3" fmla="*/ 659329 w 692782"/>
                    <a:gd name="connsiteY3" fmla="*/ 555279 h 582401"/>
                    <a:gd name="connsiteX4" fmla="*/ 561427 w 692782"/>
                    <a:gd name="connsiteY4" fmla="*/ 582401 h 582401"/>
                    <a:gd name="connsiteX5" fmla="*/ 315848 w 692782"/>
                    <a:gd name="connsiteY5" fmla="*/ 487608 h 582401"/>
                    <a:gd name="connsiteX6" fmla="*/ 86963 w 692782"/>
                    <a:gd name="connsiteY6" fmla="*/ 444557 h 582401"/>
                    <a:gd name="connsiteX7" fmla="*/ 0 w 692782"/>
                    <a:gd name="connsiteY7" fmla="*/ 222607 h 582401"/>
                    <a:gd name="connsiteX8" fmla="*/ 368109 w 692782"/>
                    <a:gd name="connsiteY8" fmla="*/ 0 h 582401"/>
                    <a:gd name="connsiteX0" fmla="*/ 415792 w 740465"/>
                    <a:gd name="connsiteY0" fmla="*/ 0 h 582401"/>
                    <a:gd name="connsiteX1" fmla="*/ 612424 w 740465"/>
                    <a:gd name="connsiteY1" fmla="*/ 287697 h 582401"/>
                    <a:gd name="connsiteX2" fmla="*/ 740465 w 740465"/>
                    <a:gd name="connsiteY2" fmla="*/ 522972 h 582401"/>
                    <a:gd name="connsiteX3" fmla="*/ 707012 w 740465"/>
                    <a:gd name="connsiteY3" fmla="*/ 555279 h 582401"/>
                    <a:gd name="connsiteX4" fmla="*/ 609110 w 740465"/>
                    <a:gd name="connsiteY4" fmla="*/ 582401 h 582401"/>
                    <a:gd name="connsiteX5" fmla="*/ 363531 w 740465"/>
                    <a:gd name="connsiteY5" fmla="*/ 487608 h 582401"/>
                    <a:gd name="connsiteX6" fmla="*/ 134646 w 740465"/>
                    <a:gd name="connsiteY6" fmla="*/ 444557 h 582401"/>
                    <a:gd name="connsiteX7" fmla="*/ -1 w 740465"/>
                    <a:gd name="connsiteY7" fmla="*/ 252662 h 582401"/>
                    <a:gd name="connsiteX8" fmla="*/ 415792 w 740465"/>
                    <a:gd name="connsiteY8" fmla="*/ 0 h 5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465" h="582401">
                      <a:moveTo>
                        <a:pt x="415792" y="0"/>
                      </a:moveTo>
                      <a:lnTo>
                        <a:pt x="612424" y="287697"/>
                      </a:lnTo>
                      <a:lnTo>
                        <a:pt x="740465" y="522972"/>
                      </a:lnTo>
                      <a:lnTo>
                        <a:pt x="707012" y="555279"/>
                      </a:lnTo>
                      <a:lnTo>
                        <a:pt x="609110" y="582401"/>
                      </a:lnTo>
                      <a:lnTo>
                        <a:pt x="363531" y="487608"/>
                      </a:lnTo>
                      <a:lnTo>
                        <a:pt x="134646" y="444557"/>
                      </a:lnTo>
                      <a:lnTo>
                        <a:pt x="-1" y="252662"/>
                      </a:lnTo>
                      <a:lnTo>
                        <a:pt x="415792" y="0"/>
                      </a:lnTo>
                      <a:close/>
                    </a:path>
                  </a:pathLst>
                </a:custGeom>
                <a:solidFill>
                  <a:srgbClr val="CD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5C6BB26D-9188-46F3-81B2-5C3FF8700D5F}"/>
                  </a:ext>
                </a:extLst>
              </p:cNvPr>
              <p:cNvSpPr/>
              <p:nvPr/>
            </p:nvSpPr>
            <p:spPr>
              <a:xfrm>
                <a:off x="2140500" y="2658652"/>
                <a:ext cx="777006" cy="422685"/>
              </a:xfrm>
              <a:custGeom>
                <a:avLst/>
                <a:gdLst>
                  <a:gd name="connsiteX0" fmla="*/ 82868 w 660083"/>
                  <a:gd name="connsiteY0" fmla="*/ 54293 h 197168"/>
                  <a:gd name="connsiteX1" fmla="*/ 494348 w 660083"/>
                  <a:gd name="connsiteY1" fmla="*/ 0 h 197168"/>
                  <a:gd name="connsiteX2" fmla="*/ 637223 w 660083"/>
                  <a:gd name="connsiteY2" fmla="*/ 11430 h 197168"/>
                  <a:gd name="connsiteX3" fmla="*/ 660083 w 660083"/>
                  <a:gd name="connsiteY3" fmla="*/ 125730 h 197168"/>
                  <a:gd name="connsiteX4" fmla="*/ 482918 w 660083"/>
                  <a:gd name="connsiteY4" fmla="*/ 197168 h 197168"/>
                  <a:gd name="connsiteX5" fmla="*/ 311468 w 660083"/>
                  <a:gd name="connsiteY5" fmla="*/ 191453 h 197168"/>
                  <a:gd name="connsiteX6" fmla="*/ 91440 w 660083"/>
                  <a:gd name="connsiteY6" fmla="*/ 174308 h 197168"/>
                  <a:gd name="connsiteX7" fmla="*/ 0 w 660083"/>
                  <a:gd name="connsiteY7" fmla="*/ 162878 h 197168"/>
                  <a:gd name="connsiteX8" fmla="*/ 82868 w 660083"/>
                  <a:gd name="connsiteY8" fmla="*/ 54293 h 197168"/>
                  <a:gd name="connsiteX0" fmla="*/ 82868 w 660083"/>
                  <a:gd name="connsiteY0" fmla="*/ 75724 h 218599"/>
                  <a:gd name="connsiteX1" fmla="*/ 491966 w 660083"/>
                  <a:gd name="connsiteY1" fmla="*/ 0 h 218599"/>
                  <a:gd name="connsiteX2" fmla="*/ 637223 w 660083"/>
                  <a:gd name="connsiteY2" fmla="*/ 32861 h 218599"/>
                  <a:gd name="connsiteX3" fmla="*/ 660083 w 660083"/>
                  <a:gd name="connsiteY3" fmla="*/ 147161 h 218599"/>
                  <a:gd name="connsiteX4" fmla="*/ 482918 w 660083"/>
                  <a:gd name="connsiteY4" fmla="*/ 218599 h 218599"/>
                  <a:gd name="connsiteX5" fmla="*/ 311468 w 660083"/>
                  <a:gd name="connsiteY5" fmla="*/ 212884 h 218599"/>
                  <a:gd name="connsiteX6" fmla="*/ 91440 w 660083"/>
                  <a:gd name="connsiteY6" fmla="*/ 195739 h 218599"/>
                  <a:gd name="connsiteX7" fmla="*/ 0 w 660083"/>
                  <a:gd name="connsiteY7" fmla="*/ 184309 h 218599"/>
                  <a:gd name="connsiteX8" fmla="*/ 82868 w 660083"/>
                  <a:gd name="connsiteY8" fmla="*/ 75724 h 218599"/>
                  <a:gd name="connsiteX0" fmla="*/ 82868 w 660083"/>
                  <a:gd name="connsiteY0" fmla="*/ 75724 h 218599"/>
                  <a:gd name="connsiteX1" fmla="*/ 170259 w 660083"/>
                  <a:gd name="connsiteY1" fmla="*/ 60485 h 218599"/>
                  <a:gd name="connsiteX2" fmla="*/ 491966 w 660083"/>
                  <a:gd name="connsiteY2" fmla="*/ 0 h 218599"/>
                  <a:gd name="connsiteX3" fmla="*/ 637223 w 660083"/>
                  <a:gd name="connsiteY3" fmla="*/ 32861 h 218599"/>
                  <a:gd name="connsiteX4" fmla="*/ 660083 w 660083"/>
                  <a:gd name="connsiteY4" fmla="*/ 147161 h 218599"/>
                  <a:gd name="connsiteX5" fmla="*/ 482918 w 660083"/>
                  <a:gd name="connsiteY5" fmla="*/ 218599 h 218599"/>
                  <a:gd name="connsiteX6" fmla="*/ 311468 w 660083"/>
                  <a:gd name="connsiteY6" fmla="*/ 212884 h 218599"/>
                  <a:gd name="connsiteX7" fmla="*/ 91440 w 660083"/>
                  <a:gd name="connsiteY7" fmla="*/ 195739 h 218599"/>
                  <a:gd name="connsiteX8" fmla="*/ 0 w 660083"/>
                  <a:gd name="connsiteY8" fmla="*/ 184309 h 218599"/>
                  <a:gd name="connsiteX9" fmla="*/ 82868 w 660083"/>
                  <a:gd name="connsiteY9" fmla="*/ 75724 h 218599"/>
                  <a:gd name="connsiteX0" fmla="*/ 82868 w 660083"/>
                  <a:gd name="connsiteY0" fmla="*/ 75975 h 218850"/>
                  <a:gd name="connsiteX1" fmla="*/ 155972 w 660083"/>
                  <a:gd name="connsiteY1" fmla="*/ 51211 h 218850"/>
                  <a:gd name="connsiteX2" fmla="*/ 491966 w 660083"/>
                  <a:gd name="connsiteY2" fmla="*/ 251 h 218850"/>
                  <a:gd name="connsiteX3" fmla="*/ 637223 w 660083"/>
                  <a:gd name="connsiteY3" fmla="*/ 33112 h 218850"/>
                  <a:gd name="connsiteX4" fmla="*/ 660083 w 660083"/>
                  <a:gd name="connsiteY4" fmla="*/ 147412 h 218850"/>
                  <a:gd name="connsiteX5" fmla="*/ 482918 w 660083"/>
                  <a:gd name="connsiteY5" fmla="*/ 218850 h 218850"/>
                  <a:gd name="connsiteX6" fmla="*/ 311468 w 660083"/>
                  <a:gd name="connsiteY6" fmla="*/ 213135 h 218850"/>
                  <a:gd name="connsiteX7" fmla="*/ 91440 w 660083"/>
                  <a:gd name="connsiteY7" fmla="*/ 195990 h 218850"/>
                  <a:gd name="connsiteX8" fmla="*/ 0 w 660083"/>
                  <a:gd name="connsiteY8" fmla="*/ 184560 h 218850"/>
                  <a:gd name="connsiteX9" fmla="*/ 82868 w 660083"/>
                  <a:gd name="connsiteY9" fmla="*/ 75975 h 218850"/>
                  <a:gd name="connsiteX0" fmla="*/ 75724 w 652939"/>
                  <a:gd name="connsiteY0" fmla="*/ 75975 h 352438"/>
                  <a:gd name="connsiteX1" fmla="*/ 148828 w 652939"/>
                  <a:gd name="connsiteY1" fmla="*/ 51211 h 352438"/>
                  <a:gd name="connsiteX2" fmla="*/ 484822 w 652939"/>
                  <a:gd name="connsiteY2" fmla="*/ 251 h 352438"/>
                  <a:gd name="connsiteX3" fmla="*/ 630079 w 652939"/>
                  <a:gd name="connsiteY3" fmla="*/ 33112 h 352438"/>
                  <a:gd name="connsiteX4" fmla="*/ 652939 w 652939"/>
                  <a:gd name="connsiteY4" fmla="*/ 147412 h 352438"/>
                  <a:gd name="connsiteX5" fmla="*/ 475774 w 652939"/>
                  <a:gd name="connsiteY5" fmla="*/ 218850 h 352438"/>
                  <a:gd name="connsiteX6" fmla="*/ 304324 w 652939"/>
                  <a:gd name="connsiteY6" fmla="*/ 213135 h 352438"/>
                  <a:gd name="connsiteX7" fmla="*/ 84296 w 652939"/>
                  <a:gd name="connsiteY7" fmla="*/ 195990 h 352438"/>
                  <a:gd name="connsiteX8" fmla="*/ 0 w 652939"/>
                  <a:gd name="connsiteY8" fmla="*/ 352438 h 352438"/>
                  <a:gd name="connsiteX9" fmla="*/ 75724 w 652939"/>
                  <a:gd name="connsiteY9" fmla="*/ 75975 h 352438"/>
                  <a:gd name="connsiteX0" fmla="*/ 75724 w 652939"/>
                  <a:gd name="connsiteY0" fmla="*/ 75975 h 352438"/>
                  <a:gd name="connsiteX1" fmla="*/ 148828 w 652939"/>
                  <a:gd name="connsiteY1" fmla="*/ 51211 h 352438"/>
                  <a:gd name="connsiteX2" fmla="*/ 484822 w 652939"/>
                  <a:gd name="connsiteY2" fmla="*/ 251 h 352438"/>
                  <a:gd name="connsiteX3" fmla="*/ 630079 w 652939"/>
                  <a:gd name="connsiteY3" fmla="*/ 33112 h 352438"/>
                  <a:gd name="connsiteX4" fmla="*/ 652939 w 652939"/>
                  <a:gd name="connsiteY4" fmla="*/ 147412 h 352438"/>
                  <a:gd name="connsiteX5" fmla="*/ 475774 w 652939"/>
                  <a:gd name="connsiteY5" fmla="*/ 218850 h 352438"/>
                  <a:gd name="connsiteX6" fmla="*/ 304324 w 652939"/>
                  <a:gd name="connsiteY6" fmla="*/ 213135 h 352438"/>
                  <a:gd name="connsiteX7" fmla="*/ 84296 w 652939"/>
                  <a:gd name="connsiteY7" fmla="*/ 195990 h 352438"/>
                  <a:gd name="connsiteX8" fmla="*/ 0 w 652939"/>
                  <a:gd name="connsiteY8" fmla="*/ 352438 h 352438"/>
                  <a:gd name="connsiteX9" fmla="*/ 33337 w 652939"/>
                  <a:gd name="connsiteY9" fmla="*/ 223851 h 352438"/>
                  <a:gd name="connsiteX10" fmla="*/ 75724 w 652939"/>
                  <a:gd name="connsiteY10" fmla="*/ 75975 h 352438"/>
                  <a:gd name="connsiteX0" fmla="*/ 194145 w 771360"/>
                  <a:gd name="connsiteY0" fmla="*/ 75975 h 355250"/>
                  <a:gd name="connsiteX1" fmla="*/ 267249 w 771360"/>
                  <a:gd name="connsiteY1" fmla="*/ 51211 h 355250"/>
                  <a:gd name="connsiteX2" fmla="*/ 603243 w 771360"/>
                  <a:gd name="connsiteY2" fmla="*/ 251 h 355250"/>
                  <a:gd name="connsiteX3" fmla="*/ 748500 w 771360"/>
                  <a:gd name="connsiteY3" fmla="*/ 33112 h 355250"/>
                  <a:gd name="connsiteX4" fmla="*/ 771360 w 771360"/>
                  <a:gd name="connsiteY4" fmla="*/ 147412 h 355250"/>
                  <a:gd name="connsiteX5" fmla="*/ 594195 w 771360"/>
                  <a:gd name="connsiteY5" fmla="*/ 218850 h 355250"/>
                  <a:gd name="connsiteX6" fmla="*/ 422745 w 771360"/>
                  <a:gd name="connsiteY6" fmla="*/ 213135 h 355250"/>
                  <a:gd name="connsiteX7" fmla="*/ 202717 w 771360"/>
                  <a:gd name="connsiteY7" fmla="*/ 195990 h 355250"/>
                  <a:gd name="connsiteX8" fmla="*/ 118421 w 771360"/>
                  <a:gd name="connsiteY8" fmla="*/ 352438 h 355250"/>
                  <a:gd name="connsiteX9" fmla="*/ 549 w 771360"/>
                  <a:gd name="connsiteY9" fmla="*/ 342914 h 355250"/>
                  <a:gd name="connsiteX10" fmla="*/ 151758 w 771360"/>
                  <a:gd name="connsiteY10" fmla="*/ 223851 h 355250"/>
                  <a:gd name="connsiteX11" fmla="*/ 194145 w 771360"/>
                  <a:gd name="connsiteY11" fmla="*/ 75975 h 355250"/>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151841 w 771443"/>
                  <a:gd name="connsiteY10" fmla="*/ 223851 h 422685"/>
                  <a:gd name="connsiteX11" fmla="*/ 194228 w 771443"/>
                  <a:gd name="connsiteY11" fmla="*/ 75975 h 422685"/>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69688 w 771443"/>
                  <a:gd name="connsiteY10" fmla="*/ 170273 h 422685"/>
                  <a:gd name="connsiteX11" fmla="*/ 194228 w 771443"/>
                  <a:gd name="connsiteY11" fmla="*/ 75975 h 422685"/>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69688 w 771443"/>
                  <a:gd name="connsiteY10" fmla="*/ 170273 h 422685"/>
                  <a:gd name="connsiteX11" fmla="*/ 194228 w 771443"/>
                  <a:gd name="connsiteY11" fmla="*/ 75975 h 422685"/>
                  <a:gd name="connsiteX0" fmla="*/ 197783 w 774998"/>
                  <a:gd name="connsiteY0" fmla="*/ 75975 h 422685"/>
                  <a:gd name="connsiteX1" fmla="*/ 270887 w 774998"/>
                  <a:gd name="connsiteY1" fmla="*/ 51211 h 422685"/>
                  <a:gd name="connsiteX2" fmla="*/ 606881 w 774998"/>
                  <a:gd name="connsiteY2" fmla="*/ 251 h 422685"/>
                  <a:gd name="connsiteX3" fmla="*/ 752138 w 774998"/>
                  <a:gd name="connsiteY3" fmla="*/ 33112 h 422685"/>
                  <a:gd name="connsiteX4" fmla="*/ 774998 w 774998"/>
                  <a:gd name="connsiteY4" fmla="*/ 147412 h 422685"/>
                  <a:gd name="connsiteX5" fmla="*/ 597833 w 774998"/>
                  <a:gd name="connsiteY5" fmla="*/ 218850 h 422685"/>
                  <a:gd name="connsiteX6" fmla="*/ 426383 w 774998"/>
                  <a:gd name="connsiteY6" fmla="*/ 213135 h 422685"/>
                  <a:gd name="connsiteX7" fmla="*/ 206355 w 774998"/>
                  <a:gd name="connsiteY7" fmla="*/ 195990 h 422685"/>
                  <a:gd name="connsiteX8" fmla="*/ 103009 w 774998"/>
                  <a:gd name="connsiteY8" fmla="*/ 422685 h 422685"/>
                  <a:gd name="connsiteX9" fmla="*/ 615 w 774998"/>
                  <a:gd name="connsiteY9" fmla="*/ 341723 h 422685"/>
                  <a:gd name="connsiteX10" fmla="*/ 73243 w 774998"/>
                  <a:gd name="connsiteY10" fmla="*/ 170273 h 422685"/>
                  <a:gd name="connsiteX11" fmla="*/ 197783 w 774998"/>
                  <a:gd name="connsiteY11" fmla="*/ 75975 h 422685"/>
                  <a:gd name="connsiteX0" fmla="*/ 199716 w 776931"/>
                  <a:gd name="connsiteY0" fmla="*/ 75975 h 422685"/>
                  <a:gd name="connsiteX1" fmla="*/ 272820 w 776931"/>
                  <a:gd name="connsiteY1" fmla="*/ 51211 h 422685"/>
                  <a:gd name="connsiteX2" fmla="*/ 608814 w 776931"/>
                  <a:gd name="connsiteY2" fmla="*/ 251 h 422685"/>
                  <a:gd name="connsiteX3" fmla="*/ 754071 w 776931"/>
                  <a:gd name="connsiteY3" fmla="*/ 33112 h 422685"/>
                  <a:gd name="connsiteX4" fmla="*/ 776931 w 776931"/>
                  <a:gd name="connsiteY4" fmla="*/ 147412 h 422685"/>
                  <a:gd name="connsiteX5" fmla="*/ 599766 w 776931"/>
                  <a:gd name="connsiteY5" fmla="*/ 218850 h 422685"/>
                  <a:gd name="connsiteX6" fmla="*/ 428316 w 776931"/>
                  <a:gd name="connsiteY6" fmla="*/ 213135 h 422685"/>
                  <a:gd name="connsiteX7" fmla="*/ 208288 w 776931"/>
                  <a:gd name="connsiteY7" fmla="*/ 195990 h 422685"/>
                  <a:gd name="connsiteX8" fmla="*/ 104942 w 776931"/>
                  <a:gd name="connsiteY8" fmla="*/ 422685 h 422685"/>
                  <a:gd name="connsiteX9" fmla="*/ 2548 w 776931"/>
                  <a:gd name="connsiteY9" fmla="*/ 341723 h 422685"/>
                  <a:gd name="connsiteX10" fmla="*/ 34696 w 776931"/>
                  <a:gd name="connsiteY10" fmla="*/ 251236 h 422685"/>
                  <a:gd name="connsiteX11" fmla="*/ 75176 w 776931"/>
                  <a:gd name="connsiteY11" fmla="*/ 170273 h 422685"/>
                  <a:gd name="connsiteX12" fmla="*/ 199716 w 776931"/>
                  <a:gd name="connsiteY12" fmla="*/ 75975 h 422685"/>
                  <a:gd name="connsiteX0" fmla="*/ 199791 w 777006"/>
                  <a:gd name="connsiteY0" fmla="*/ 75975 h 422685"/>
                  <a:gd name="connsiteX1" fmla="*/ 272895 w 777006"/>
                  <a:gd name="connsiteY1" fmla="*/ 51211 h 422685"/>
                  <a:gd name="connsiteX2" fmla="*/ 608889 w 777006"/>
                  <a:gd name="connsiteY2" fmla="*/ 251 h 422685"/>
                  <a:gd name="connsiteX3" fmla="*/ 754146 w 777006"/>
                  <a:gd name="connsiteY3" fmla="*/ 33112 h 422685"/>
                  <a:gd name="connsiteX4" fmla="*/ 777006 w 777006"/>
                  <a:gd name="connsiteY4" fmla="*/ 147412 h 422685"/>
                  <a:gd name="connsiteX5" fmla="*/ 599841 w 777006"/>
                  <a:gd name="connsiteY5" fmla="*/ 218850 h 422685"/>
                  <a:gd name="connsiteX6" fmla="*/ 428391 w 777006"/>
                  <a:gd name="connsiteY6" fmla="*/ 213135 h 422685"/>
                  <a:gd name="connsiteX7" fmla="*/ 208363 w 777006"/>
                  <a:gd name="connsiteY7" fmla="*/ 195990 h 422685"/>
                  <a:gd name="connsiteX8" fmla="*/ 105017 w 777006"/>
                  <a:gd name="connsiteY8" fmla="*/ 422685 h 422685"/>
                  <a:gd name="connsiteX9" fmla="*/ 2623 w 777006"/>
                  <a:gd name="connsiteY9" fmla="*/ 341723 h 422685"/>
                  <a:gd name="connsiteX10" fmla="*/ 33581 w 777006"/>
                  <a:gd name="connsiteY10" fmla="*/ 251236 h 422685"/>
                  <a:gd name="connsiteX11" fmla="*/ 75251 w 777006"/>
                  <a:gd name="connsiteY11" fmla="*/ 170273 h 422685"/>
                  <a:gd name="connsiteX12" fmla="*/ 199791 w 777006"/>
                  <a:gd name="connsiteY12" fmla="*/ 75975 h 42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06" h="422685">
                    <a:moveTo>
                      <a:pt x="199791" y="75975"/>
                    </a:moveTo>
                    <a:lnTo>
                      <a:pt x="272895" y="51211"/>
                    </a:lnTo>
                    <a:cubicBezTo>
                      <a:pt x="384893" y="34224"/>
                      <a:pt x="528681" y="3267"/>
                      <a:pt x="608889" y="251"/>
                    </a:cubicBezTo>
                    <a:cubicBezTo>
                      <a:pt x="689097" y="-2765"/>
                      <a:pt x="705727" y="22158"/>
                      <a:pt x="754146" y="33112"/>
                    </a:cubicBezTo>
                    <a:lnTo>
                      <a:pt x="777006" y="147412"/>
                    </a:lnTo>
                    <a:lnTo>
                      <a:pt x="599841" y="218850"/>
                    </a:lnTo>
                    <a:lnTo>
                      <a:pt x="428391" y="213135"/>
                    </a:lnTo>
                    <a:lnTo>
                      <a:pt x="208363" y="195990"/>
                    </a:lnTo>
                    <a:lnTo>
                      <a:pt x="105017" y="422685"/>
                    </a:lnTo>
                    <a:cubicBezTo>
                      <a:pt x="115336" y="384188"/>
                      <a:pt x="-7696" y="380220"/>
                      <a:pt x="2623" y="341723"/>
                    </a:cubicBezTo>
                    <a:cubicBezTo>
                      <a:pt x="-9085" y="313148"/>
                      <a:pt x="21476" y="279811"/>
                      <a:pt x="33581" y="251236"/>
                    </a:cubicBezTo>
                    <a:cubicBezTo>
                      <a:pt x="45686" y="222661"/>
                      <a:pt x="47748" y="199483"/>
                      <a:pt x="75251" y="170273"/>
                    </a:cubicBezTo>
                    <a:lnTo>
                      <a:pt x="199791" y="75975"/>
                    </a:lnTo>
                    <a:close/>
                  </a:path>
                </a:pathLst>
              </a:custGeom>
              <a:solidFill>
                <a:srgbClr val="45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Freeform: Shape 54">
              <a:extLst>
                <a:ext uri="{FF2B5EF4-FFF2-40B4-BE49-F238E27FC236}">
                  <a16:creationId xmlns:a16="http://schemas.microsoft.com/office/drawing/2014/main" id="{3FFEB6F7-595D-406B-BCD5-2EAE1428CC13}"/>
                </a:ext>
              </a:extLst>
            </p:cNvPr>
            <p:cNvSpPr/>
            <p:nvPr/>
          </p:nvSpPr>
          <p:spPr>
            <a:xfrm rot="9445812" flipH="1">
              <a:off x="2451463" y="6235577"/>
              <a:ext cx="661698" cy="336076"/>
            </a:xfrm>
            <a:custGeom>
              <a:avLst/>
              <a:gdLst>
                <a:gd name="connsiteX0" fmla="*/ 82868 w 660083"/>
                <a:gd name="connsiteY0" fmla="*/ 54293 h 197168"/>
                <a:gd name="connsiteX1" fmla="*/ 494348 w 660083"/>
                <a:gd name="connsiteY1" fmla="*/ 0 h 197168"/>
                <a:gd name="connsiteX2" fmla="*/ 637223 w 660083"/>
                <a:gd name="connsiteY2" fmla="*/ 11430 h 197168"/>
                <a:gd name="connsiteX3" fmla="*/ 660083 w 660083"/>
                <a:gd name="connsiteY3" fmla="*/ 125730 h 197168"/>
                <a:gd name="connsiteX4" fmla="*/ 482918 w 660083"/>
                <a:gd name="connsiteY4" fmla="*/ 197168 h 197168"/>
                <a:gd name="connsiteX5" fmla="*/ 311468 w 660083"/>
                <a:gd name="connsiteY5" fmla="*/ 191453 h 197168"/>
                <a:gd name="connsiteX6" fmla="*/ 91440 w 660083"/>
                <a:gd name="connsiteY6" fmla="*/ 174308 h 197168"/>
                <a:gd name="connsiteX7" fmla="*/ 0 w 660083"/>
                <a:gd name="connsiteY7" fmla="*/ 162878 h 197168"/>
                <a:gd name="connsiteX8" fmla="*/ 82868 w 660083"/>
                <a:gd name="connsiteY8" fmla="*/ 54293 h 197168"/>
                <a:gd name="connsiteX0" fmla="*/ 82868 w 660083"/>
                <a:gd name="connsiteY0" fmla="*/ 75724 h 218599"/>
                <a:gd name="connsiteX1" fmla="*/ 491966 w 660083"/>
                <a:gd name="connsiteY1" fmla="*/ 0 h 218599"/>
                <a:gd name="connsiteX2" fmla="*/ 637223 w 660083"/>
                <a:gd name="connsiteY2" fmla="*/ 32861 h 218599"/>
                <a:gd name="connsiteX3" fmla="*/ 660083 w 660083"/>
                <a:gd name="connsiteY3" fmla="*/ 147161 h 218599"/>
                <a:gd name="connsiteX4" fmla="*/ 482918 w 660083"/>
                <a:gd name="connsiteY4" fmla="*/ 218599 h 218599"/>
                <a:gd name="connsiteX5" fmla="*/ 311468 w 660083"/>
                <a:gd name="connsiteY5" fmla="*/ 212884 h 218599"/>
                <a:gd name="connsiteX6" fmla="*/ 91440 w 660083"/>
                <a:gd name="connsiteY6" fmla="*/ 195739 h 218599"/>
                <a:gd name="connsiteX7" fmla="*/ 0 w 660083"/>
                <a:gd name="connsiteY7" fmla="*/ 184309 h 218599"/>
                <a:gd name="connsiteX8" fmla="*/ 82868 w 660083"/>
                <a:gd name="connsiteY8" fmla="*/ 75724 h 218599"/>
                <a:gd name="connsiteX0" fmla="*/ 82868 w 660083"/>
                <a:gd name="connsiteY0" fmla="*/ 75724 h 218599"/>
                <a:gd name="connsiteX1" fmla="*/ 170259 w 660083"/>
                <a:gd name="connsiteY1" fmla="*/ 60485 h 218599"/>
                <a:gd name="connsiteX2" fmla="*/ 491966 w 660083"/>
                <a:gd name="connsiteY2" fmla="*/ 0 h 218599"/>
                <a:gd name="connsiteX3" fmla="*/ 637223 w 660083"/>
                <a:gd name="connsiteY3" fmla="*/ 32861 h 218599"/>
                <a:gd name="connsiteX4" fmla="*/ 660083 w 660083"/>
                <a:gd name="connsiteY4" fmla="*/ 147161 h 218599"/>
                <a:gd name="connsiteX5" fmla="*/ 482918 w 660083"/>
                <a:gd name="connsiteY5" fmla="*/ 218599 h 218599"/>
                <a:gd name="connsiteX6" fmla="*/ 311468 w 660083"/>
                <a:gd name="connsiteY6" fmla="*/ 212884 h 218599"/>
                <a:gd name="connsiteX7" fmla="*/ 91440 w 660083"/>
                <a:gd name="connsiteY7" fmla="*/ 195739 h 218599"/>
                <a:gd name="connsiteX8" fmla="*/ 0 w 660083"/>
                <a:gd name="connsiteY8" fmla="*/ 184309 h 218599"/>
                <a:gd name="connsiteX9" fmla="*/ 82868 w 660083"/>
                <a:gd name="connsiteY9" fmla="*/ 75724 h 218599"/>
                <a:gd name="connsiteX0" fmla="*/ 82868 w 660083"/>
                <a:gd name="connsiteY0" fmla="*/ 75975 h 218850"/>
                <a:gd name="connsiteX1" fmla="*/ 155972 w 660083"/>
                <a:gd name="connsiteY1" fmla="*/ 51211 h 218850"/>
                <a:gd name="connsiteX2" fmla="*/ 491966 w 660083"/>
                <a:gd name="connsiteY2" fmla="*/ 251 h 218850"/>
                <a:gd name="connsiteX3" fmla="*/ 637223 w 660083"/>
                <a:gd name="connsiteY3" fmla="*/ 33112 h 218850"/>
                <a:gd name="connsiteX4" fmla="*/ 660083 w 660083"/>
                <a:gd name="connsiteY4" fmla="*/ 147412 h 218850"/>
                <a:gd name="connsiteX5" fmla="*/ 482918 w 660083"/>
                <a:gd name="connsiteY5" fmla="*/ 218850 h 218850"/>
                <a:gd name="connsiteX6" fmla="*/ 311468 w 660083"/>
                <a:gd name="connsiteY6" fmla="*/ 213135 h 218850"/>
                <a:gd name="connsiteX7" fmla="*/ 91440 w 660083"/>
                <a:gd name="connsiteY7" fmla="*/ 195990 h 218850"/>
                <a:gd name="connsiteX8" fmla="*/ 0 w 660083"/>
                <a:gd name="connsiteY8" fmla="*/ 184560 h 218850"/>
                <a:gd name="connsiteX9" fmla="*/ 82868 w 660083"/>
                <a:gd name="connsiteY9" fmla="*/ 75975 h 218850"/>
                <a:gd name="connsiteX0" fmla="*/ 75724 w 652939"/>
                <a:gd name="connsiteY0" fmla="*/ 75975 h 352438"/>
                <a:gd name="connsiteX1" fmla="*/ 148828 w 652939"/>
                <a:gd name="connsiteY1" fmla="*/ 51211 h 352438"/>
                <a:gd name="connsiteX2" fmla="*/ 484822 w 652939"/>
                <a:gd name="connsiteY2" fmla="*/ 251 h 352438"/>
                <a:gd name="connsiteX3" fmla="*/ 630079 w 652939"/>
                <a:gd name="connsiteY3" fmla="*/ 33112 h 352438"/>
                <a:gd name="connsiteX4" fmla="*/ 652939 w 652939"/>
                <a:gd name="connsiteY4" fmla="*/ 147412 h 352438"/>
                <a:gd name="connsiteX5" fmla="*/ 475774 w 652939"/>
                <a:gd name="connsiteY5" fmla="*/ 218850 h 352438"/>
                <a:gd name="connsiteX6" fmla="*/ 304324 w 652939"/>
                <a:gd name="connsiteY6" fmla="*/ 213135 h 352438"/>
                <a:gd name="connsiteX7" fmla="*/ 84296 w 652939"/>
                <a:gd name="connsiteY7" fmla="*/ 195990 h 352438"/>
                <a:gd name="connsiteX8" fmla="*/ 0 w 652939"/>
                <a:gd name="connsiteY8" fmla="*/ 352438 h 352438"/>
                <a:gd name="connsiteX9" fmla="*/ 75724 w 652939"/>
                <a:gd name="connsiteY9" fmla="*/ 75975 h 352438"/>
                <a:gd name="connsiteX0" fmla="*/ 75724 w 652939"/>
                <a:gd name="connsiteY0" fmla="*/ 75975 h 352438"/>
                <a:gd name="connsiteX1" fmla="*/ 148828 w 652939"/>
                <a:gd name="connsiteY1" fmla="*/ 51211 h 352438"/>
                <a:gd name="connsiteX2" fmla="*/ 484822 w 652939"/>
                <a:gd name="connsiteY2" fmla="*/ 251 h 352438"/>
                <a:gd name="connsiteX3" fmla="*/ 630079 w 652939"/>
                <a:gd name="connsiteY3" fmla="*/ 33112 h 352438"/>
                <a:gd name="connsiteX4" fmla="*/ 652939 w 652939"/>
                <a:gd name="connsiteY4" fmla="*/ 147412 h 352438"/>
                <a:gd name="connsiteX5" fmla="*/ 475774 w 652939"/>
                <a:gd name="connsiteY5" fmla="*/ 218850 h 352438"/>
                <a:gd name="connsiteX6" fmla="*/ 304324 w 652939"/>
                <a:gd name="connsiteY6" fmla="*/ 213135 h 352438"/>
                <a:gd name="connsiteX7" fmla="*/ 84296 w 652939"/>
                <a:gd name="connsiteY7" fmla="*/ 195990 h 352438"/>
                <a:gd name="connsiteX8" fmla="*/ 0 w 652939"/>
                <a:gd name="connsiteY8" fmla="*/ 352438 h 352438"/>
                <a:gd name="connsiteX9" fmla="*/ 33337 w 652939"/>
                <a:gd name="connsiteY9" fmla="*/ 223851 h 352438"/>
                <a:gd name="connsiteX10" fmla="*/ 75724 w 652939"/>
                <a:gd name="connsiteY10" fmla="*/ 75975 h 352438"/>
                <a:gd name="connsiteX0" fmla="*/ 194145 w 771360"/>
                <a:gd name="connsiteY0" fmla="*/ 75975 h 355250"/>
                <a:gd name="connsiteX1" fmla="*/ 267249 w 771360"/>
                <a:gd name="connsiteY1" fmla="*/ 51211 h 355250"/>
                <a:gd name="connsiteX2" fmla="*/ 603243 w 771360"/>
                <a:gd name="connsiteY2" fmla="*/ 251 h 355250"/>
                <a:gd name="connsiteX3" fmla="*/ 748500 w 771360"/>
                <a:gd name="connsiteY3" fmla="*/ 33112 h 355250"/>
                <a:gd name="connsiteX4" fmla="*/ 771360 w 771360"/>
                <a:gd name="connsiteY4" fmla="*/ 147412 h 355250"/>
                <a:gd name="connsiteX5" fmla="*/ 594195 w 771360"/>
                <a:gd name="connsiteY5" fmla="*/ 218850 h 355250"/>
                <a:gd name="connsiteX6" fmla="*/ 422745 w 771360"/>
                <a:gd name="connsiteY6" fmla="*/ 213135 h 355250"/>
                <a:gd name="connsiteX7" fmla="*/ 202717 w 771360"/>
                <a:gd name="connsiteY7" fmla="*/ 195990 h 355250"/>
                <a:gd name="connsiteX8" fmla="*/ 118421 w 771360"/>
                <a:gd name="connsiteY8" fmla="*/ 352438 h 355250"/>
                <a:gd name="connsiteX9" fmla="*/ 549 w 771360"/>
                <a:gd name="connsiteY9" fmla="*/ 342914 h 355250"/>
                <a:gd name="connsiteX10" fmla="*/ 151758 w 771360"/>
                <a:gd name="connsiteY10" fmla="*/ 223851 h 355250"/>
                <a:gd name="connsiteX11" fmla="*/ 194145 w 771360"/>
                <a:gd name="connsiteY11" fmla="*/ 75975 h 355250"/>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151841 w 771443"/>
                <a:gd name="connsiteY10" fmla="*/ 223851 h 422685"/>
                <a:gd name="connsiteX11" fmla="*/ 194228 w 771443"/>
                <a:gd name="connsiteY11" fmla="*/ 75975 h 422685"/>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69688 w 771443"/>
                <a:gd name="connsiteY10" fmla="*/ 170273 h 422685"/>
                <a:gd name="connsiteX11" fmla="*/ 194228 w 771443"/>
                <a:gd name="connsiteY11" fmla="*/ 75975 h 422685"/>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69688 w 771443"/>
                <a:gd name="connsiteY10" fmla="*/ 170273 h 422685"/>
                <a:gd name="connsiteX11" fmla="*/ 194228 w 771443"/>
                <a:gd name="connsiteY11" fmla="*/ 75975 h 422685"/>
                <a:gd name="connsiteX0" fmla="*/ 197783 w 774998"/>
                <a:gd name="connsiteY0" fmla="*/ 75975 h 422685"/>
                <a:gd name="connsiteX1" fmla="*/ 270887 w 774998"/>
                <a:gd name="connsiteY1" fmla="*/ 51211 h 422685"/>
                <a:gd name="connsiteX2" fmla="*/ 606881 w 774998"/>
                <a:gd name="connsiteY2" fmla="*/ 251 h 422685"/>
                <a:gd name="connsiteX3" fmla="*/ 752138 w 774998"/>
                <a:gd name="connsiteY3" fmla="*/ 33112 h 422685"/>
                <a:gd name="connsiteX4" fmla="*/ 774998 w 774998"/>
                <a:gd name="connsiteY4" fmla="*/ 147412 h 422685"/>
                <a:gd name="connsiteX5" fmla="*/ 597833 w 774998"/>
                <a:gd name="connsiteY5" fmla="*/ 218850 h 422685"/>
                <a:gd name="connsiteX6" fmla="*/ 426383 w 774998"/>
                <a:gd name="connsiteY6" fmla="*/ 213135 h 422685"/>
                <a:gd name="connsiteX7" fmla="*/ 206355 w 774998"/>
                <a:gd name="connsiteY7" fmla="*/ 195990 h 422685"/>
                <a:gd name="connsiteX8" fmla="*/ 103009 w 774998"/>
                <a:gd name="connsiteY8" fmla="*/ 422685 h 422685"/>
                <a:gd name="connsiteX9" fmla="*/ 615 w 774998"/>
                <a:gd name="connsiteY9" fmla="*/ 341723 h 422685"/>
                <a:gd name="connsiteX10" fmla="*/ 73243 w 774998"/>
                <a:gd name="connsiteY10" fmla="*/ 170273 h 422685"/>
                <a:gd name="connsiteX11" fmla="*/ 197783 w 774998"/>
                <a:gd name="connsiteY11" fmla="*/ 75975 h 422685"/>
                <a:gd name="connsiteX0" fmla="*/ 199716 w 776931"/>
                <a:gd name="connsiteY0" fmla="*/ 75975 h 422685"/>
                <a:gd name="connsiteX1" fmla="*/ 272820 w 776931"/>
                <a:gd name="connsiteY1" fmla="*/ 51211 h 422685"/>
                <a:gd name="connsiteX2" fmla="*/ 608814 w 776931"/>
                <a:gd name="connsiteY2" fmla="*/ 251 h 422685"/>
                <a:gd name="connsiteX3" fmla="*/ 754071 w 776931"/>
                <a:gd name="connsiteY3" fmla="*/ 33112 h 422685"/>
                <a:gd name="connsiteX4" fmla="*/ 776931 w 776931"/>
                <a:gd name="connsiteY4" fmla="*/ 147412 h 422685"/>
                <a:gd name="connsiteX5" fmla="*/ 599766 w 776931"/>
                <a:gd name="connsiteY5" fmla="*/ 218850 h 422685"/>
                <a:gd name="connsiteX6" fmla="*/ 428316 w 776931"/>
                <a:gd name="connsiteY6" fmla="*/ 213135 h 422685"/>
                <a:gd name="connsiteX7" fmla="*/ 208288 w 776931"/>
                <a:gd name="connsiteY7" fmla="*/ 195990 h 422685"/>
                <a:gd name="connsiteX8" fmla="*/ 104942 w 776931"/>
                <a:gd name="connsiteY8" fmla="*/ 422685 h 422685"/>
                <a:gd name="connsiteX9" fmla="*/ 2548 w 776931"/>
                <a:gd name="connsiteY9" fmla="*/ 341723 h 422685"/>
                <a:gd name="connsiteX10" fmla="*/ 34696 w 776931"/>
                <a:gd name="connsiteY10" fmla="*/ 251236 h 422685"/>
                <a:gd name="connsiteX11" fmla="*/ 75176 w 776931"/>
                <a:gd name="connsiteY11" fmla="*/ 170273 h 422685"/>
                <a:gd name="connsiteX12" fmla="*/ 199716 w 776931"/>
                <a:gd name="connsiteY12" fmla="*/ 75975 h 422685"/>
                <a:gd name="connsiteX0" fmla="*/ 199791 w 777006"/>
                <a:gd name="connsiteY0" fmla="*/ 75975 h 422685"/>
                <a:gd name="connsiteX1" fmla="*/ 272895 w 777006"/>
                <a:gd name="connsiteY1" fmla="*/ 51211 h 422685"/>
                <a:gd name="connsiteX2" fmla="*/ 608889 w 777006"/>
                <a:gd name="connsiteY2" fmla="*/ 251 h 422685"/>
                <a:gd name="connsiteX3" fmla="*/ 754146 w 777006"/>
                <a:gd name="connsiteY3" fmla="*/ 33112 h 422685"/>
                <a:gd name="connsiteX4" fmla="*/ 777006 w 777006"/>
                <a:gd name="connsiteY4" fmla="*/ 147412 h 422685"/>
                <a:gd name="connsiteX5" fmla="*/ 599841 w 777006"/>
                <a:gd name="connsiteY5" fmla="*/ 218850 h 422685"/>
                <a:gd name="connsiteX6" fmla="*/ 428391 w 777006"/>
                <a:gd name="connsiteY6" fmla="*/ 213135 h 422685"/>
                <a:gd name="connsiteX7" fmla="*/ 208363 w 777006"/>
                <a:gd name="connsiteY7" fmla="*/ 195990 h 422685"/>
                <a:gd name="connsiteX8" fmla="*/ 105017 w 777006"/>
                <a:gd name="connsiteY8" fmla="*/ 422685 h 422685"/>
                <a:gd name="connsiteX9" fmla="*/ 2623 w 777006"/>
                <a:gd name="connsiteY9" fmla="*/ 341723 h 422685"/>
                <a:gd name="connsiteX10" fmla="*/ 33581 w 777006"/>
                <a:gd name="connsiteY10" fmla="*/ 251236 h 422685"/>
                <a:gd name="connsiteX11" fmla="*/ 75251 w 777006"/>
                <a:gd name="connsiteY11" fmla="*/ 170273 h 422685"/>
                <a:gd name="connsiteX12" fmla="*/ 199791 w 777006"/>
                <a:gd name="connsiteY12" fmla="*/ 75975 h 422685"/>
                <a:gd name="connsiteX0" fmla="*/ 199791 w 777006"/>
                <a:gd name="connsiteY0" fmla="*/ 75975 h 422685"/>
                <a:gd name="connsiteX1" fmla="*/ 272895 w 777006"/>
                <a:gd name="connsiteY1" fmla="*/ 51211 h 422685"/>
                <a:gd name="connsiteX2" fmla="*/ 608889 w 777006"/>
                <a:gd name="connsiteY2" fmla="*/ 251 h 422685"/>
                <a:gd name="connsiteX3" fmla="*/ 754146 w 777006"/>
                <a:gd name="connsiteY3" fmla="*/ 33112 h 422685"/>
                <a:gd name="connsiteX4" fmla="*/ 777006 w 777006"/>
                <a:gd name="connsiteY4" fmla="*/ 147412 h 422685"/>
                <a:gd name="connsiteX5" fmla="*/ 600827 w 777006"/>
                <a:gd name="connsiteY5" fmla="*/ 242939 h 422685"/>
                <a:gd name="connsiteX6" fmla="*/ 428391 w 777006"/>
                <a:gd name="connsiteY6" fmla="*/ 213135 h 422685"/>
                <a:gd name="connsiteX7" fmla="*/ 208363 w 777006"/>
                <a:gd name="connsiteY7" fmla="*/ 195990 h 422685"/>
                <a:gd name="connsiteX8" fmla="*/ 105017 w 777006"/>
                <a:gd name="connsiteY8" fmla="*/ 422685 h 422685"/>
                <a:gd name="connsiteX9" fmla="*/ 2623 w 777006"/>
                <a:gd name="connsiteY9" fmla="*/ 341723 h 422685"/>
                <a:gd name="connsiteX10" fmla="*/ 33581 w 777006"/>
                <a:gd name="connsiteY10" fmla="*/ 251236 h 422685"/>
                <a:gd name="connsiteX11" fmla="*/ 75251 w 777006"/>
                <a:gd name="connsiteY11" fmla="*/ 170273 h 422685"/>
                <a:gd name="connsiteX12" fmla="*/ 199791 w 777006"/>
                <a:gd name="connsiteY12" fmla="*/ 75975 h 422685"/>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600827 w 777006"/>
                <a:gd name="connsiteY5" fmla="*/ 211090 h 390836"/>
                <a:gd name="connsiteX6" fmla="*/ 428391 w 777006"/>
                <a:gd name="connsiteY6" fmla="*/ 181286 h 390836"/>
                <a:gd name="connsiteX7" fmla="*/ 208363 w 777006"/>
                <a:gd name="connsiteY7" fmla="*/ 164141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600827 w 777006"/>
                <a:gd name="connsiteY5" fmla="*/ 211090 h 390836"/>
                <a:gd name="connsiteX6" fmla="*/ 450324 w 777006"/>
                <a:gd name="connsiteY6" fmla="*/ 234059 h 390836"/>
                <a:gd name="connsiteX7" fmla="*/ 208363 w 777006"/>
                <a:gd name="connsiteY7" fmla="*/ 164141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584322 w 777006"/>
                <a:gd name="connsiteY5" fmla="*/ 233423 h 390836"/>
                <a:gd name="connsiteX6" fmla="*/ 450324 w 777006"/>
                <a:gd name="connsiteY6" fmla="*/ 234059 h 390836"/>
                <a:gd name="connsiteX7" fmla="*/ 208363 w 777006"/>
                <a:gd name="connsiteY7" fmla="*/ 164141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584322 w 777006"/>
                <a:gd name="connsiteY5" fmla="*/ 233423 h 390836"/>
                <a:gd name="connsiteX6" fmla="*/ 450324 w 777006"/>
                <a:gd name="connsiteY6" fmla="*/ 234059 h 390836"/>
                <a:gd name="connsiteX7" fmla="*/ 336504 w 777006"/>
                <a:gd name="connsiteY7" fmla="*/ 255290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584322 w 777006"/>
                <a:gd name="connsiteY5" fmla="*/ 233423 h 390836"/>
                <a:gd name="connsiteX6" fmla="*/ 450324 w 777006"/>
                <a:gd name="connsiteY6" fmla="*/ 234059 h 390836"/>
                <a:gd name="connsiteX7" fmla="*/ 336504 w 777006"/>
                <a:gd name="connsiteY7" fmla="*/ 255290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65747"/>
                <a:gd name="connsiteX1" fmla="*/ 272895 w 777006"/>
                <a:gd name="connsiteY1" fmla="*/ 19362 h 365747"/>
                <a:gd name="connsiteX2" fmla="*/ 603226 w 777006"/>
                <a:gd name="connsiteY2" fmla="*/ 57145 h 365747"/>
                <a:gd name="connsiteX3" fmla="*/ 754146 w 777006"/>
                <a:gd name="connsiteY3" fmla="*/ 1263 h 365747"/>
                <a:gd name="connsiteX4" fmla="*/ 777006 w 777006"/>
                <a:gd name="connsiteY4" fmla="*/ 115563 h 365747"/>
                <a:gd name="connsiteX5" fmla="*/ 584322 w 777006"/>
                <a:gd name="connsiteY5" fmla="*/ 233423 h 365747"/>
                <a:gd name="connsiteX6" fmla="*/ 450324 w 777006"/>
                <a:gd name="connsiteY6" fmla="*/ 234059 h 365747"/>
                <a:gd name="connsiteX7" fmla="*/ 336504 w 777006"/>
                <a:gd name="connsiteY7" fmla="*/ 255290 h 365747"/>
                <a:gd name="connsiteX8" fmla="*/ 112641 w 777006"/>
                <a:gd name="connsiteY8" fmla="*/ 365747 h 365747"/>
                <a:gd name="connsiteX9" fmla="*/ 2623 w 777006"/>
                <a:gd name="connsiteY9" fmla="*/ 309874 h 365747"/>
                <a:gd name="connsiteX10" fmla="*/ 33581 w 777006"/>
                <a:gd name="connsiteY10" fmla="*/ 219387 h 365747"/>
                <a:gd name="connsiteX11" fmla="*/ 75251 w 777006"/>
                <a:gd name="connsiteY11" fmla="*/ 138424 h 365747"/>
                <a:gd name="connsiteX12" fmla="*/ 199791 w 777006"/>
                <a:gd name="connsiteY12" fmla="*/ 44126 h 365747"/>
                <a:gd name="connsiteX0" fmla="*/ 199791 w 777006"/>
                <a:gd name="connsiteY0" fmla="*/ 44126 h 354495"/>
                <a:gd name="connsiteX1" fmla="*/ 272895 w 777006"/>
                <a:gd name="connsiteY1" fmla="*/ 19362 h 354495"/>
                <a:gd name="connsiteX2" fmla="*/ 603226 w 777006"/>
                <a:gd name="connsiteY2" fmla="*/ 57145 h 354495"/>
                <a:gd name="connsiteX3" fmla="*/ 754146 w 777006"/>
                <a:gd name="connsiteY3" fmla="*/ 1263 h 354495"/>
                <a:gd name="connsiteX4" fmla="*/ 777006 w 777006"/>
                <a:gd name="connsiteY4" fmla="*/ 115563 h 354495"/>
                <a:gd name="connsiteX5" fmla="*/ 584322 w 777006"/>
                <a:gd name="connsiteY5" fmla="*/ 233423 h 354495"/>
                <a:gd name="connsiteX6" fmla="*/ 450324 w 777006"/>
                <a:gd name="connsiteY6" fmla="*/ 234059 h 354495"/>
                <a:gd name="connsiteX7" fmla="*/ 336504 w 777006"/>
                <a:gd name="connsiteY7" fmla="*/ 255290 h 354495"/>
                <a:gd name="connsiteX8" fmla="*/ 127305 w 777006"/>
                <a:gd name="connsiteY8" fmla="*/ 354495 h 354495"/>
                <a:gd name="connsiteX9" fmla="*/ 2623 w 777006"/>
                <a:gd name="connsiteY9" fmla="*/ 309874 h 354495"/>
                <a:gd name="connsiteX10" fmla="*/ 33581 w 777006"/>
                <a:gd name="connsiteY10" fmla="*/ 219387 h 354495"/>
                <a:gd name="connsiteX11" fmla="*/ 75251 w 777006"/>
                <a:gd name="connsiteY11" fmla="*/ 138424 h 354495"/>
                <a:gd name="connsiteX12" fmla="*/ 199791 w 777006"/>
                <a:gd name="connsiteY12" fmla="*/ 44126 h 354495"/>
                <a:gd name="connsiteX0" fmla="*/ 199791 w 777006"/>
                <a:gd name="connsiteY0" fmla="*/ 44220 h 354589"/>
                <a:gd name="connsiteX1" fmla="*/ 276622 w 777006"/>
                <a:gd name="connsiteY1" fmla="*/ 50141 h 354589"/>
                <a:gd name="connsiteX2" fmla="*/ 603226 w 777006"/>
                <a:gd name="connsiteY2" fmla="*/ 57239 h 354589"/>
                <a:gd name="connsiteX3" fmla="*/ 754146 w 777006"/>
                <a:gd name="connsiteY3" fmla="*/ 1357 h 354589"/>
                <a:gd name="connsiteX4" fmla="*/ 777006 w 777006"/>
                <a:gd name="connsiteY4" fmla="*/ 115657 h 354589"/>
                <a:gd name="connsiteX5" fmla="*/ 584322 w 777006"/>
                <a:gd name="connsiteY5" fmla="*/ 233517 h 354589"/>
                <a:gd name="connsiteX6" fmla="*/ 450324 w 777006"/>
                <a:gd name="connsiteY6" fmla="*/ 234153 h 354589"/>
                <a:gd name="connsiteX7" fmla="*/ 336504 w 777006"/>
                <a:gd name="connsiteY7" fmla="*/ 255384 h 354589"/>
                <a:gd name="connsiteX8" fmla="*/ 127305 w 777006"/>
                <a:gd name="connsiteY8" fmla="*/ 354589 h 354589"/>
                <a:gd name="connsiteX9" fmla="*/ 2623 w 777006"/>
                <a:gd name="connsiteY9" fmla="*/ 309968 h 354589"/>
                <a:gd name="connsiteX10" fmla="*/ 33581 w 777006"/>
                <a:gd name="connsiteY10" fmla="*/ 219481 h 354589"/>
                <a:gd name="connsiteX11" fmla="*/ 75251 w 777006"/>
                <a:gd name="connsiteY11" fmla="*/ 138518 h 354589"/>
                <a:gd name="connsiteX12" fmla="*/ 199791 w 777006"/>
                <a:gd name="connsiteY12" fmla="*/ 44220 h 354589"/>
                <a:gd name="connsiteX0" fmla="*/ 200035 w 777006"/>
                <a:gd name="connsiteY0" fmla="*/ 78931 h 354589"/>
                <a:gd name="connsiteX1" fmla="*/ 276622 w 777006"/>
                <a:gd name="connsiteY1" fmla="*/ 50141 h 354589"/>
                <a:gd name="connsiteX2" fmla="*/ 603226 w 777006"/>
                <a:gd name="connsiteY2" fmla="*/ 57239 h 354589"/>
                <a:gd name="connsiteX3" fmla="*/ 754146 w 777006"/>
                <a:gd name="connsiteY3" fmla="*/ 1357 h 354589"/>
                <a:gd name="connsiteX4" fmla="*/ 777006 w 777006"/>
                <a:gd name="connsiteY4" fmla="*/ 115657 h 354589"/>
                <a:gd name="connsiteX5" fmla="*/ 584322 w 777006"/>
                <a:gd name="connsiteY5" fmla="*/ 233517 h 354589"/>
                <a:gd name="connsiteX6" fmla="*/ 450324 w 777006"/>
                <a:gd name="connsiteY6" fmla="*/ 234153 h 354589"/>
                <a:gd name="connsiteX7" fmla="*/ 336504 w 777006"/>
                <a:gd name="connsiteY7" fmla="*/ 255384 h 354589"/>
                <a:gd name="connsiteX8" fmla="*/ 127305 w 777006"/>
                <a:gd name="connsiteY8" fmla="*/ 354589 h 354589"/>
                <a:gd name="connsiteX9" fmla="*/ 2623 w 777006"/>
                <a:gd name="connsiteY9" fmla="*/ 309968 h 354589"/>
                <a:gd name="connsiteX10" fmla="*/ 33581 w 777006"/>
                <a:gd name="connsiteY10" fmla="*/ 219481 h 354589"/>
                <a:gd name="connsiteX11" fmla="*/ 75251 w 777006"/>
                <a:gd name="connsiteY11" fmla="*/ 138518 h 354589"/>
                <a:gd name="connsiteX12" fmla="*/ 200035 w 777006"/>
                <a:gd name="connsiteY12" fmla="*/ 78931 h 354589"/>
                <a:gd name="connsiteX0" fmla="*/ 200035 w 777006"/>
                <a:gd name="connsiteY0" fmla="*/ 78997 h 354655"/>
                <a:gd name="connsiteX1" fmla="*/ 283291 w 777006"/>
                <a:gd name="connsiteY1" fmla="*/ 69356 h 354655"/>
                <a:gd name="connsiteX2" fmla="*/ 603226 w 777006"/>
                <a:gd name="connsiteY2" fmla="*/ 57305 h 354655"/>
                <a:gd name="connsiteX3" fmla="*/ 754146 w 777006"/>
                <a:gd name="connsiteY3" fmla="*/ 1423 h 354655"/>
                <a:gd name="connsiteX4" fmla="*/ 777006 w 777006"/>
                <a:gd name="connsiteY4" fmla="*/ 115723 h 354655"/>
                <a:gd name="connsiteX5" fmla="*/ 584322 w 777006"/>
                <a:gd name="connsiteY5" fmla="*/ 233583 h 354655"/>
                <a:gd name="connsiteX6" fmla="*/ 450324 w 777006"/>
                <a:gd name="connsiteY6" fmla="*/ 234219 h 354655"/>
                <a:gd name="connsiteX7" fmla="*/ 336504 w 777006"/>
                <a:gd name="connsiteY7" fmla="*/ 255450 h 354655"/>
                <a:gd name="connsiteX8" fmla="*/ 127305 w 777006"/>
                <a:gd name="connsiteY8" fmla="*/ 354655 h 354655"/>
                <a:gd name="connsiteX9" fmla="*/ 2623 w 777006"/>
                <a:gd name="connsiteY9" fmla="*/ 310034 h 354655"/>
                <a:gd name="connsiteX10" fmla="*/ 33581 w 777006"/>
                <a:gd name="connsiteY10" fmla="*/ 219547 h 354655"/>
                <a:gd name="connsiteX11" fmla="*/ 75251 w 777006"/>
                <a:gd name="connsiteY11" fmla="*/ 138584 h 354655"/>
                <a:gd name="connsiteX12" fmla="*/ 200035 w 777006"/>
                <a:gd name="connsiteY12" fmla="*/ 78997 h 354655"/>
                <a:gd name="connsiteX0" fmla="*/ 200035 w 777006"/>
                <a:gd name="connsiteY0" fmla="*/ 78997 h 354655"/>
                <a:gd name="connsiteX1" fmla="*/ 283291 w 777006"/>
                <a:gd name="connsiteY1" fmla="*/ 69356 h 354655"/>
                <a:gd name="connsiteX2" fmla="*/ 603226 w 777006"/>
                <a:gd name="connsiteY2" fmla="*/ 57305 h 354655"/>
                <a:gd name="connsiteX3" fmla="*/ 754146 w 777006"/>
                <a:gd name="connsiteY3" fmla="*/ 1423 h 354655"/>
                <a:gd name="connsiteX4" fmla="*/ 777006 w 777006"/>
                <a:gd name="connsiteY4" fmla="*/ 115723 h 354655"/>
                <a:gd name="connsiteX5" fmla="*/ 584322 w 777006"/>
                <a:gd name="connsiteY5" fmla="*/ 233583 h 354655"/>
                <a:gd name="connsiteX6" fmla="*/ 450324 w 777006"/>
                <a:gd name="connsiteY6" fmla="*/ 234219 h 354655"/>
                <a:gd name="connsiteX7" fmla="*/ 336504 w 777006"/>
                <a:gd name="connsiteY7" fmla="*/ 255450 h 354655"/>
                <a:gd name="connsiteX8" fmla="*/ 127305 w 777006"/>
                <a:gd name="connsiteY8" fmla="*/ 354655 h 354655"/>
                <a:gd name="connsiteX9" fmla="*/ 2623 w 777006"/>
                <a:gd name="connsiteY9" fmla="*/ 310034 h 354655"/>
                <a:gd name="connsiteX10" fmla="*/ 33581 w 777006"/>
                <a:gd name="connsiteY10" fmla="*/ 219547 h 354655"/>
                <a:gd name="connsiteX11" fmla="*/ 75251 w 777006"/>
                <a:gd name="connsiteY11" fmla="*/ 138584 h 354655"/>
                <a:gd name="connsiteX12" fmla="*/ 200035 w 777006"/>
                <a:gd name="connsiteY12" fmla="*/ 78997 h 354655"/>
                <a:gd name="connsiteX0" fmla="*/ 200035 w 777006"/>
                <a:gd name="connsiteY0" fmla="*/ 79242 h 354900"/>
                <a:gd name="connsiteX1" fmla="*/ 285621 w 777006"/>
                <a:gd name="connsiteY1" fmla="*/ 127944 h 354900"/>
                <a:gd name="connsiteX2" fmla="*/ 603226 w 777006"/>
                <a:gd name="connsiteY2" fmla="*/ 57550 h 354900"/>
                <a:gd name="connsiteX3" fmla="*/ 754146 w 777006"/>
                <a:gd name="connsiteY3" fmla="*/ 1668 h 354900"/>
                <a:gd name="connsiteX4" fmla="*/ 777006 w 777006"/>
                <a:gd name="connsiteY4" fmla="*/ 115968 h 354900"/>
                <a:gd name="connsiteX5" fmla="*/ 584322 w 777006"/>
                <a:gd name="connsiteY5" fmla="*/ 233828 h 354900"/>
                <a:gd name="connsiteX6" fmla="*/ 450324 w 777006"/>
                <a:gd name="connsiteY6" fmla="*/ 234464 h 354900"/>
                <a:gd name="connsiteX7" fmla="*/ 336504 w 777006"/>
                <a:gd name="connsiteY7" fmla="*/ 255695 h 354900"/>
                <a:gd name="connsiteX8" fmla="*/ 127305 w 777006"/>
                <a:gd name="connsiteY8" fmla="*/ 354900 h 354900"/>
                <a:gd name="connsiteX9" fmla="*/ 2623 w 777006"/>
                <a:gd name="connsiteY9" fmla="*/ 310279 h 354900"/>
                <a:gd name="connsiteX10" fmla="*/ 33581 w 777006"/>
                <a:gd name="connsiteY10" fmla="*/ 219792 h 354900"/>
                <a:gd name="connsiteX11" fmla="*/ 75251 w 777006"/>
                <a:gd name="connsiteY11" fmla="*/ 138829 h 354900"/>
                <a:gd name="connsiteX12" fmla="*/ 200035 w 777006"/>
                <a:gd name="connsiteY12" fmla="*/ 79242 h 354900"/>
                <a:gd name="connsiteX0" fmla="*/ 217803 w 777006"/>
                <a:gd name="connsiteY0" fmla="*/ 184035 h 354900"/>
                <a:gd name="connsiteX1" fmla="*/ 285621 w 777006"/>
                <a:gd name="connsiteY1" fmla="*/ 127944 h 354900"/>
                <a:gd name="connsiteX2" fmla="*/ 603226 w 777006"/>
                <a:gd name="connsiteY2" fmla="*/ 57550 h 354900"/>
                <a:gd name="connsiteX3" fmla="*/ 754146 w 777006"/>
                <a:gd name="connsiteY3" fmla="*/ 1668 h 354900"/>
                <a:gd name="connsiteX4" fmla="*/ 777006 w 777006"/>
                <a:gd name="connsiteY4" fmla="*/ 115968 h 354900"/>
                <a:gd name="connsiteX5" fmla="*/ 584322 w 777006"/>
                <a:gd name="connsiteY5" fmla="*/ 233828 h 354900"/>
                <a:gd name="connsiteX6" fmla="*/ 450324 w 777006"/>
                <a:gd name="connsiteY6" fmla="*/ 234464 h 354900"/>
                <a:gd name="connsiteX7" fmla="*/ 336504 w 777006"/>
                <a:gd name="connsiteY7" fmla="*/ 255695 h 354900"/>
                <a:gd name="connsiteX8" fmla="*/ 127305 w 777006"/>
                <a:gd name="connsiteY8" fmla="*/ 354900 h 354900"/>
                <a:gd name="connsiteX9" fmla="*/ 2623 w 777006"/>
                <a:gd name="connsiteY9" fmla="*/ 310279 h 354900"/>
                <a:gd name="connsiteX10" fmla="*/ 33581 w 777006"/>
                <a:gd name="connsiteY10" fmla="*/ 219792 h 354900"/>
                <a:gd name="connsiteX11" fmla="*/ 75251 w 777006"/>
                <a:gd name="connsiteY11" fmla="*/ 138829 h 354900"/>
                <a:gd name="connsiteX12" fmla="*/ 217803 w 777006"/>
                <a:gd name="connsiteY12" fmla="*/ 184035 h 354900"/>
                <a:gd name="connsiteX0" fmla="*/ 217803 w 777006"/>
                <a:gd name="connsiteY0" fmla="*/ 184143 h 355008"/>
                <a:gd name="connsiteX1" fmla="*/ 294303 w 777006"/>
                <a:gd name="connsiteY1" fmla="*/ 148941 h 355008"/>
                <a:gd name="connsiteX2" fmla="*/ 603226 w 777006"/>
                <a:gd name="connsiteY2" fmla="*/ 57658 h 355008"/>
                <a:gd name="connsiteX3" fmla="*/ 754146 w 777006"/>
                <a:gd name="connsiteY3" fmla="*/ 1776 h 355008"/>
                <a:gd name="connsiteX4" fmla="*/ 777006 w 777006"/>
                <a:gd name="connsiteY4" fmla="*/ 116076 h 355008"/>
                <a:gd name="connsiteX5" fmla="*/ 584322 w 777006"/>
                <a:gd name="connsiteY5" fmla="*/ 233936 h 355008"/>
                <a:gd name="connsiteX6" fmla="*/ 450324 w 777006"/>
                <a:gd name="connsiteY6" fmla="*/ 234572 h 355008"/>
                <a:gd name="connsiteX7" fmla="*/ 336504 w 777006"/>
                <a:gd name="connsiteY7" fmla="*/ 255803 h 355008"/>
                <a:gd name="connsiteX8" fmla="*/ 127305 w 777006"/>
                <a:gd name="connsiteY8" fmla="*/ 355008 h 355008"/>
                <a:gd name="connsiteX9" fmla="*/ 2623 w 777006"/>
                <a:gd name="connsiteY9" fmla="*/ 310387 h 355008"/>
                <a:gd name="connsiteX10" fmla="*/ 33581 w 777006"/>
                <a:gd name="connsiteY10" fmla="*/ 219900 h 355008"/>
                <a:gd name="connsiteX11" fmla="*/ 75251 w 777006"/>
                <a:gd name="connsiteY11" fmla="*/ 138937 h 355008"/>
                <a:gd name="connsiteX12" fmla="*/ 217803 w 777006"/>
                <a:gd name="connsiteY12" fmla="*/ 184143 h 355008"/>
                <a:gd name="connsiteX0" fmla="*/ 217803 w 777006"/>
                <a:gd name="connsiteY0" fmla="*/ 184143 h 355008"/>
                <a:gd name="connsiteX1" fmla="*/ 294303 w 777006"/>
                <a:gd name="connsiteY1" fmla="*/ 148941 h 355008"/>
                <a:gd name="connsiteX2" fmla="*/ 603226 w 777006"/>
                <a:gd name="connsiteY2" fmla="*/ 57658 h 355008"/>
                <a:gd name="connsiteX3" fmla="*/ 754146 w 777006"/>
                <a:gd name="connsiteY3" fmla="*/ 1776 h 355008"/>
                <a:gd name="connsiteX4" fmla="*/ 777006 w 777006"/>
                <a:gd name="connsiteY4" fmla="*/ 116076 h 355008"/>
                <a:gd name="connsiteX5" fmla="*/ 584322 w 777006"/>
                <a:gd name="connsiteY5" fmla="*/ 233936 h 355008"/>
                <a:gd name="connsiteX6" fmla="*/ 450324 w 777006"/>
                <a:gd name="connsiteY6" fmla="*/ 234572 h 355008"/>
                <a:gd name="connsiteX7" fmla="*/ 336504 w 777006"/>
                <a:gd name="connsiteY7" fmla="*/ 255803 h 355008"/>
                <a:gd name="connsiteX8" fmla="*/ 127305 w 777006"/>
                <a:gd name="connsiteY8" fmla="*/ 355008 h 355008"/>
                <a:gd name="connsiteX9" fmla="*/ 2623 w 777006"/>
                <a:gd name="connsiteY9" fmla="*/ 310387 h 355008"/>
                <a:gd name="connsiteX10" fmla="*/ 33581 w 777006"/>
                <a:gd name="connsiteY10" fmla="*/ 219900 h 355008"/>
                <a:gd name="connsiteX11" fmla="*/ 75251 w 777006"/>
                <a:gd name="connsiteY11" fmla="*/ 138937 h 355008"/>
                <a:gd name="connsiteX12" fmla="*/ 217803 w 777006"/>
                <a:gd name="connsiteY12" fmla="*/ 184143 h 355008"/>
                <a:gd name="connsiteX0" fmla="*/ 217803 w 777006"/>
                <a:gd name="connsiteY0" fmla="*/ 184531 h 355396"/>
                <a:gd name="connsiteX1" fmla="*/ 294303 w 777006"/>
                <a:gd name="connsiteY1" fmla="*/ 149329 h 355396"/>
                <a:gd name="connsiteX2" fmla="*/ 591602 w 777006"/>
                <a:gd name="connsiteY2" fmla="*/ 48694 h 355396"/>
                <a:gd name="connsiteX3" fmla="*/ 754146 w 777006"/>
                <a:gd name="connsiteY3" fmla="*/ 2164 h 355396"/>
                <a:gd name="connsiteX4" fmla="*/ 777006 w 777006"/>
                <a:gd name="connsiteY4" fmla="*/ 116464 h 355396"/>
                <a:gd name="connsiteX5" fmla="*/ 584322 w 777006"/>
                <a:gd name="connsiteY5" fmla="*/ 234324 h 355396"/>
                <a:gd name="connsiteX6" fmla="*/ 450324 w 777006"/>
                <a:gd name="connsiteY6" fmla="*/ 234960 h 355396"/>
                <a:gd name="connsiteX7" fmla="*/ 336504 w 777006"/>
                <a:gd name="connsiteY7" fmla="*/ 256191 h 355396"/>
                <a:gd name="connsiteX8" fmla="*/ 127305 w 777006"/>
                <a:gd name="connsiteY8" fmla="*/ 355396 h 355396"/>
                <a:gd name="connsiteX9" fmla="*/ 2623 w 777006"/>
                <a:gd name="connsiteY9" fmla="*/ 310775 h 355396"/>
                <a:gd name="connsiteX10" fmla="*/ 33581 w 777006"/>
                <a:gd name="connsiteY10" fmla="*/ 220288 h 355396"/>
                <a:gd name="connsiteX11" fmla="*/ 75251 w 777006"/>
                <a:gd name="connsiteY11" fmla="*/ 139325 h 355396"/>
                <a:gd name="connsiteX12" fmla="*/ 217803 w 777006"/>
                <a:gd name="connsiteY12" fmla="*/ 184531 h 355396"/>
                <a:gd name="connsiteX0" fmla="*/ 217803 w 777006"/>
                <a:gd name="connsiteY0" fmla="*/ 184704 h 355569"/>
                <a:gd name="connsiteX1" fmla="*/ 295018 w 777006"/>
                <a:gd name="connsiteY1" fmla="*/ 169835 h 355569"/>
                <a:gd name="connsiteX2" fmla="*/ 591602 w 777006"/>
                <a:gd name="connsiteY2" fmla="*/ 48867 h 355569"/>
                <a:gd name="connsiteX3" fmla="*/ 754146 w 777006"/>
                <a:gd name="connsiteY3" fmla="*/ 2337 h 355569"/>
                <a:gd name="connsiteX4" fmla="*/ 777006 w 777006"/>
                <a:gd name="connsiteY4" fmla="*/ 116637 h 355569"/>
                <a:gd name="connsiteX5" fmla="*/ 584322 w 777006"/>
                <a:gd name="connsiteY5" fmla="*/ 234497 h 355569"/>
                <a:gd name="connsiteX6" fmla="*/ 450324 w 777006"/>
                <a:gd name="connsiteY6" fmla="*/ 235133 h 355569"/>
                <a:gd name="connsiteX7" fmla="*/ 336504 w 777006"/>
                <a:gd name="connsiteY7" fmla="*/ 256364 h 355569"/>
                <a:gd name="connsiteX8" fmla="*/ 127305 w 777006"/>
                <a:gd name="connsiteY8" fmla="*/ 355569 h 355569"/>
                <a:gd name="connsiteX9" fmla="*/ 2623 w 777006"/>
                <a:gd name="connsiteY9" fmla="*/ 310948 h 355569"/>
                <a:gd name="connsiteX10" fmla="*/ 33581 w 777006"/>
                <a:gd name="connsiteY10" fmla="*/ 220461 h 355569"/>
                <a:gd name="connsiteX11" fmla="*/ 75251 w 777006"/>
                <a:gd name="connsiteY11" fmla="*/ 139498 h 355569"/>
                <a:gd name="connsiteX12" fmla="*/ 217803 w 777006"/>
                <a:gd name="connsiteY12" fmla="*/ 184704 h 355569"/>
                <a:gd name="connsiteX0" fmla="*/ 217803 w 777006"/>
                <a:gd name="connsiteY0" fmla="*/ 184704 h 355569"/>
                <a:gd name="connsiteX1" fmla="*/ 295018 w 777006"/>
                <a:gd name="connsiteY1" fmla="*/ 169835 h 355569"/>
                <a:gd name="connsiteX2" fmla="*/ 591602 w 777006"/>
                <a:gd name="connsiteY2" fmla="*/ 48867 h 355569"/>
                <a:gd name="connsiteX3" fmla="*/ 754146 w 777006"/>
                <a:gd name="connsiteY3" fmla="*/ 2337 h 355569"/>
                <a:gd name="connsiteX4" fmla="*/ 777006 w 777006"/>
                <a:gd name="connsiteY4" fmla="*/ 116637 h 355569"/>
                <a:gd name="connsiteX5" fmla="*/ 584322 w 777006"/>
                <a:gd name="connsiteY5" fmla="*/ 234497 h 355569"/>
                <a:gd name="connsiteX6" fmla="*/ 450324 w 777006"/>
                <a:gd name="connsiteY6" fmla="*/ 235133 h 355569"/>
                <a:gd name="connsiteX7" fmla="*/ 336504 w 777006"/>
                <a:gd name="connsiteY7" fmla="*/ 256364 h 355569"/>
                <a:gd name="connsiteX8" fmla="*/ 127305 w 777006"/>
                <a:gd name="connsiteY8" fmla="*/ 355569 h 355569"/>
                <a:gd name="connsiteX9" fmla="*/ 2623 w 777006"/>
                <a:gd name="connsiteY9" fmla="*/ 310948 h 355569"/>
                <a:gd name="connsiteX10" fmla="*/ 33581 w 777006"/>
                <a:gd name="connsiteY10" fmla="*/ 220461 h 355569"/>
                <a:gd name="connsiteX11" fmla="*/ 75251 w 777006"/>
                <a:gd name="connsiteY11" fmla="*/ 139498 h 355569"/>
                <a:gd name="connsiteX12" fmla="*/ 217803 w 777006"/>
                <a:gd name="connsiteY12" fmla="*/ 184704 h 355569"/>
                <a:gd name="connsiteX0" fmla="*/ 217803 w 777006"/>
                <a:gd name="connsiteY0" fmla="*/ 184704 h 355569"/>
                <a:gd name="connsiteX1" fmla="*/ 295018 w 777006"/>
                <a:gd name="connsiteY1" fmla="*/ 169835 h 355569"/>
                <a:gd name="connsiteX2" fmla="*/ 591602 w 777006"/>
                <a:gd name="connsiteY2" fmla="*/ 48867 h 355569"/>
                <a:gd name="connsiteX3" fmla="*/ 754146 w 777006"/>
                <a:gd name="connsiteY3" fmla="*/ 2337 h 355569"/>
                <a:gd name="connsiteX4" fmla="*/ 777006 w 777006"/>
                <a:gd name="connsiteY4" fmla="*/ 116637 h 355569"/>
                <a:gd name="connsiteX5" fmla="*/ 584322 w 777006"/>
                <a:gd name="connsiteY5" fmla="*/ 234497 h 355569"/>
                <a:gd name="connsiteX6" fmla="*/ 450324 w 777006"/>
                <a:gd name="connsiteY6" fmla="*/ 235133 h 355569"/>
                <a:gd name="connsiteX7" fmla="*/ 336504 w 777006"/>
                <a:gd name="connsiteY7" fmla="*/ 256364 h 355569"/>
                <a:gd name="connsiteX8" fmla="*/ 127305 w 777006"/>
                <a:gd name="connsiteY8" fmla="*/ 355569 h 355569"/>
                <a:gd name="connsiteX9" fmla="*/ 2623 w 777006"/>
                <a:gd name="connsiteY9" fmla="*/ 310948 h 355569"/>
                <a:gd name="connsiteX10" fmla="*/ 33581 w 777006"/>
                <a:gd name="connsiteY10" fmla="*/ 220461 h 355569"/>
                <a:gd name="connsiteX11" fmla="*/ 102643 w 777006"/>
                <a:gd name="connsiteY11" fmla="*/ 236421 h 355569"/>
                <a:gd name="connsiteX12" fmla="*/ 217803 w 777006"/>
                <a:gd name="connsiteY12" fmla="*/ 184704 h 355569"/>
                <a:gd name="connsiteX0" fmla="*/ 185407 w 744610"/>
                <a:gd name="connsiteY0" fmla="*/ 184704 h 355569"/>
                <a:gd name="connsiteX1" fmla="*/ 262622 w 744610"/>
                <a:gd name="connsiteY1" fmla="*/ 169835 h 355569"/>
                <a:gd name="connsiteX2" fmla="*/ 559206 w 744610"/>
                <a:gd name="connsiteY2" fmla="*/ 48867 h 355569"/>
                <a:gd name="connsiteX3" fmla="*/ 721750 w 744610"/>
                <a:gd name="connsiteY3" fmla="*/ 2337 h 355569"/>
                <a:gd name="connsiteX4" fmla="*/ 744610 w 744610"/>
                <a:gd name="connsiteY4" fmla="*/ 116637 h 355569"/>
                <a:gd name="connsiteX5" fmla="*/ 551926 w 744610"/>
                <a:gd name="connsiteY5" fmla="*/ 234497 h 355569"/>
                <a:gd name="connsiteX6" fmla="*/ 417928 w 744610"/>
                <a:gd name="connsiteY6" fmla="*/ 235133 h 355569"/>
                <a:gd name="connsiteX7" fmla="*/ 304108 w 744610"/>
                <a:gd name="connsiteY7" fmla="*/ 256364 h 355569"/>
                <a:gd name="connsiteX8" fmla="*/ 94909 w 744610"/>
                <a:gd name="connsiteY8" fmla="*/ 355569 h 355569"/>
                <a:gd name="connsiteX9" fmla="*/ 85184 w 744610"/>
                <a:gd name="connsiteY9" fmla="*/ 292823 h 355569"/>
                <a:gd name="connsiteX10" fmla="*/ 1185 w 744610"/>
                <a:gd name="connsiteY10" fmla="*/ 220461 h 355569"/>
                <a:gd name="connsiteX11" fmla="*/ 70247 w 744610"/>
                <a:gd name="connsiteY11" fmla="*/ 236421 h 355569"/>
                <a:gd name="connsiteX12" fmla="*/ 185407 w 744610"/>
                <a:gd name="connsiteY12" fmla="*/ 184704 h 355569"/>
                <a:gd name="connsiteX0" fmla="*/ 185407 w 744610"/>
                <a:gd name="connsiteY0" fmla="*/ 184704 h 355569"/>
                <a:gd name="connsiteX1" fmla="*/ 262622 w 744610"/>
                <a:gd name="connsiteY1" fmla="*/ 169835 h 355569"/>
                <a:gd name="connsiteX2" fmla="*/ 559206 w 744610"/>
                <a:gd name="connsiteY2" fmla="*/ 48867 h 355569"/>
                <a:gd name="connsiteX3" fmla="*/ 721750 w 744610"/>
                <a:gd name="connsiteY3" fmla="*/ 2337 h 355569"/>
                <a:gd name="connsiteX4" fmla="*/ 744610 w 744610"/>
                <a:gd name="connsiteY4" fmla="*/ 116637 h 355569"/>
                <a:gd name="connsiteX5" fmla="*/ 551926 w 744610"/>
                <a:gd name="connsiteY5" fmla="*/ 234497 h 355569"/>
                <a:gd name="connsiteX6" fmla="*/ 417928 w 744610"/>
                <a:gd name="connsiteY6" fmla="*/ 235133 h 355569"/>
                <a:gd name="connsiteX7" fmla="*/ 304108 w 744610"/>
                <a:gd name="connsiteY7" fmla="*/ 256364 h 355569"/>
                <a:gd name="connsiteX8" fmla="*/ 94909 w 744610"/>
                <a:gd name="connsiteY8" fmla="*/ 355569 h 355569"/>
                <a:gd name="connsiteX9" fmla="*/ 85184 w 744610"/>
                <a:gd name="connsiteY9" fmla="*/ 292823 h 355569"/>
                <a:gd name="connsiteX10" fmla="*/ 1185 w 744610"/>
                <a:gd name="connsiteY10" fmla="*/ 220461 h 355569"/>
                <a:gd name="connsiteX11" fmla="*/ 144439 w 744610"/>
                <a:gd name="connsiteY11" fmla="*/ 228794 h 355569"/>
                <a:gd name="connsiteX12" fmla="*/ 185407 w 744610"/>
                <a:gd name="connsiteY12" fmla="*/ 184704 h 355569"/>
                <a:gd name="connsiteX0" fmla="*/ 102396 w 661599"/>
                <a:gd name="connsiteY0" fmla="*/ 184704 h 355569"/>
                <a:gd name="connsiteX1" fmla="*/ 179611 w 661599"/>
                <a:gd name="connsiteY1" fmla="*/ 169835 h 355569"/>
                <a:gd name="connsiteX2" fmla="*/ 476195 w 661599"/>
                <a:gd name="connsiteY2" fmla="*/ 48867 h 355569"/>
                <a:gd name="connsiteX3" fmla="*/ 638739 w 661599"/>
                <a:gd name="connsiteY3" fmla="*/ 2337 h 355569"/>
                <a:gd name="connsiteX4" fmla="*/ 661599 w 661599"/>
                <a:gd name="connsiteY4" fmla="*/ 116637 h 355569"/>
                <a:gd name="connsiteX5" fmla="*/ 468915 w 661599"/>
                <a:gd name="connsiteY5" fmla="*/ 234497 h 355569"/>
                <a:gd name="connsiteX6" fmla="*/ 334917 w 661599"/>
                <a:gd name="connsiteY6" fmla="*/ 235133 h 355569"/>
                <a:gd name="connsiteX7" fmla="*/ 221097 w 661599"/>
                <a:gd name="connsiteY7" fmla="*/ 256364 h 355569"/>
                <a:gd name="connsiteX8" fmla="*/ 11898 w 661599"/>
                <a:gd name="connsiteY8" fmla="*/ 355569 h 355569"/>
                <a:gd name="connsiteX9" fmla="*/ 2173 w 661599"/>
                <a:gd name="connsiteY9" fmla="*/ 292823 h 355569"/>
                <a:gd name="connsiteX10" fmla="*/ 47470 w 661599"/>
                <a:gd name="connsiteY10" fmla="*/ 249240 h 355569"/>
                <a:gd name="connsiteX11" fmla="*/ 61428 w 661599"/>
                <a:gd name="connsiteY11" fmla="*/ 228794 h 355569"/>
                <a:gd name="connsiteX12" fmla="*/ 102396 w 661599"/>
                <a:gd name="connsiteY12" fmla="*/ 184704 h 355569"/>
                <a:gd name="connsiteX0" fmla="*/ 102153 w 661356"/>
                <a:gd name="connsiteY0" fmla="*/ 184704 h 336076"/>
                <a:gd name="connsiteX1" fmla="*/ 179368 w 661356"/>
                <a:gd name="connsiteY1" fmla="*/ 169835 h 336076"/>
                <a:gd name="connsiteX2" fmla="*/ 475952 w 661356"/>
                <a:gd name="connsiteY2" fmla="*/ 48867 h 336076"/>
                <a:gd name="connsiteX3" fmla="*/ 638496 w 661356"/>
                <a:gd name="connsiteY3" fmla="*/ 2337 h 336076"/>
                <a:gd name="connsiteX4" fmla="*/ 661356 w 661356"/>
                <a:gd name="connsiteY4" fmla="*/ 116637 h 336076"/>
                <a:gd name="connsiteX5" fmla="*/ 468672 w 661356"/>
                <a:gd name="connsiteY5" fmla="*/ 234497 h 336076"/>
                <a:gd name="connsiteX6" fmla="*/ 334674 w 661356"/>
                <a:gd name="connsiteY6" fmla="*/ 235133 h 336076"/>
                <a:gd name="connsiteX7" fmla="*/ 220854 w 661356"/>
                <a:gd name="connsiteY7" fmla="*/ 256364 h 336076"/>
                <a:gd name="connsiteX8" fmla="*/ 30630 w 661356"/>
                <a:gd name="connsiteY8" fmla="*/ 336076 h 336076"/>
                <a:gd name="connsiteX9" fmla="*/ 1930 w 661356"/>
                <a:gd name="connsiteY9" fmla="*/ 292823 h 336076"/>
                <a:gd name="connsiteX10" fmla="*/ 47227 w 661356"/>
                <a:gd name="connsiteY10" fmla="*/ 249240 h 336076"/>
                <a:gd name="connsiteX11" fmla="*/ 61185 w 661356"/>
                <a:gd name="connsiteY11" fmla="*/ 228794 h 336076"/>
                <a:gd name="connsiteX12" fmla="*/ 102153 w 661356"/>
                <a:gd name="connsiteY12" fmla="*/ 184704 h 336076"/>
                <a:gd name="connsiteX0" fmla="*/ 102495 w 661698"/>
                <a:gd name="connsiteY0" fmla="*/ 184704 h 336076"/>
                <a:gd name="connsiteX1" fmla="*/ 179710 w 661698"/>
                <a:gd name="connsiteY1" fmla="*/ 169835 h 336076"/>
                <a:gd name="connsiteX2" fmla="*/ 476294 w 661698"/>
                <a:gd name="connsiteY2" fmla="*/ 48867 h 336076"/>
                <a:gd name="connsiteX3" fmla="*/ 638838 w 661698"/>
                <a:gd name="connsiteY3" fmla="*/ 2337 h 336076"/>
                <a:gd name="connsiteX4" fmla="*/ 661698 w 661698"/>
                <a:gd name="connsiteY4" fmla="*/ 116637 h 336076"/>
                <a:gd name="connsiteX5" fmla="*/ 469014 w 661698"/>
                <a:gd name="connsiteY5" fmla="*/ 234497 h 336076"/>
                <a:gd name="connsiteX6" fmla="*/ 335016 w 661698"/>
                <a:gd name="connsiteY6" fmla="*/ 235133 h 336076"/>
                <a:gd name="connsiteX7" fmla="*/ 221196 w 661698"/>
                <a:gd name="connsiteY7" fmla="*/ 256364 h 336076"/>
                <a:gd name="connsiteX8" fmla="*/ 30972 w 661698"/>
                <a:gd name="connsiteY8" fmla="*/ 336076 h 336076"/>
                <a:gd name="connsiteX9" fmla="*/ 2272 w 661698"/>
                <a:gd name="connsiteY9" fmla="*/ 292823 h 336076"/>
                <a:gd name="connsiteX10" fmla="*/ 39415 w 661698"/>
                <a:gd name="connsiteY10" fmla="*/ 251339 h 336076"/>
                <a:gd name="connsiteX11" fmla="*/ 61527 w 661698"/>
                <a:gd name="connsiteY11" fmla="*/ 228794 h 336076"/>
                <a:gd name="connsiteX12" fmla="*/ 102495 w 661698"/>
                <a:gd name="connsiteY12" fmla="*/ 184704 h 336076"/>
                <a:gd name="connsiteX0" fmla="*/ 106138 w 661698"/>
                <a:gd name="connsiteY0" fmla="*/ 208978 h 336076"/>
                <a:gd name="connsiteX1" fmla="*/ 179710 w 661698"/>
                <a:gd name="connsiteY1" fmla="*/ 169835 h 336076"/>
                <a:gd name="connsiteX2" fmla="*/ 476294 w 661698"/>
                <a:gd name="connsiteY2" fmla="*/ 48867 h 336076"/>
                <a:gd name="connsiteX3" fmla="*/ 638838 w 661698"/>
                <a:gd name="connsiteY3" fmla="*/ 2337 h 336076"/>
                <a:gd name="connsiteX4" fmla="*/ 661698 w 661698"/>
                <a:gd name="connsiteY4" fmla="*/ 116637 h 336076"/>
                <a:gd name="connsiteX5" fmla="*/ 469014 w 661698"/>
                <a:gd name="connsiteY5" fmla="*/ 234497 h 336076"/>
                <a:gd name="connsiteX6" fmla="*/ 335016 w 661698"/>
                <a:gd name="connsiteY6" fmla="*/ 235133 h 336076"/>
                <a:gd name="connsiteX7" fmla="*/ 221196 w 661698"/>
                <a:gd name="connsiteY7" fmla="*/ 256364 h 336076"/>
                <a:gd name="connsiteX8" fmla="*/ 30972 w 661698"/>
                <a:gd name="connsiteY8" fmla="*/ 336076 h 336076"/>
                <a:gd name="connsiteX9" fmla="*/ 2272 w 661698"/>
                <a:gd name="connsiteY9" fmla="*/ 292823 h 336076"/>
                <a:gd name="connsiteX10" fmla="*/ 39415 w 661698"/>
                <a:gd name="connsiteY10" fmla="*/ 251339 h 336076"/>
                <a:gd name="connsiteX11" fmla="*/ 61527 w 661698"/>
                <a:gd name="connsiteY11" fmla="*/ 228794 h 336076"/>
                <a:gd name="connsiteX12" fmla="*/ 106138 w 661698"/>
                <a:gd name="connsiteY12" fmla="*/ 208978 h 336076"/>
                <a:gd name="connsiteX0" fmla="*/ 106138 w 661698"/>
                <a:gd name="connsiteY0" fmla="*/ 208978 h 336076"/>
                <a:gd name="connsiteX1" fmla="*/ 179710 w 661698"/>
                <a:gd name="connsiteY1" fmla="*/ 169835 h 336076"/>
                <a:gd name="connsiteX2" fmla="*/ 476294 w 661698"/>
                <a:gd name="connsiteY2" fmla="*/ 48867 h 336076"/>
                <a:gd name="connsiteX3" fmla="*/ 638838 w 661698"/>
                <a:gd name="connsiteY3" fmla="*/ 2337 h 336076"/>
                <a:gd name="connsiteX4" fmla="*/ 661698 w 661698"/>
                <a:gd name="connsiteY4" fmla="*/ 116637 h 336076"/>
                <a:gd name="connsiteX5" fmla="*/ 469014 w 661698"/>
                <a:gd name="connsiteY5" fmla="*/ 234497 h 336076"/>
                <a:gd name="connsiteX6" fmla="*/ 335016 w 661698"/>
                <a:gd name="connsiteY6" fmla="*/ 235133 h 336076"/>
                <a:gd name="connsiteX7" fmla="*/ 167237 w 661698"/>
                <a:gd name="connsiteY7" fmla="*/ 272345 h 336076"/>
                <a:gd name="connsiteX8" fmla="*/ 30972 w 661698"/>
                <a:gd name="connsiteY8" fmla="*/ 336076 h 336076"/>
                <a:gd name="connsiteX9" fmla="*/ 2272 w 661698"/>
                <a:gd name="connsiteY9" fmla="*/ 292823 h 336076"/>
                <a:gd name="connsiteX10" fmla="*/ 39415 w 661698"/>
                <a:gd name="connsiteY10" fmla="*/ 251339 h 336076"/>
                <a:gd name="connsiteX11" fmla="*/ 61527 w 661698"/>
                <a:gd name="connsiteY11" fmla="*/ 228794 h 336076"/>
                <a:gd name="connsiteX12" fmla="*/ 106138 w 661698"/>
                <a:gd name="connsiteY12" fmla="*/ 208978 h 336076"/>
                <a:gd name="connsiteX0" fmla="*/ 106138 w 661698"/>
                <a:gd name="connsiteY0" fmla="*/ 208978 h 336076"/>
                <a:gd name="connsiteX1" fmla="*/ 179710 w 661698"/>
                <a:gd name="connsiteY1" fmla="*/ 169835 h 336076"/>
                <a:gd name="connsiteX2" fmla="*/ 476294 w 661698"/>
                <a:gd name="connsiteY2" fmla="*/ 48867 h 336076"/>
                <a:gd name="connsiteX3" fmla="*/ 638838 w 661698"/>
                <a:gd name="connsiteY3" fmla="*/ 2337 h 336076"/>
                <a:gd name="connsiteX4" fmla="*/ 661698 w 661698"/>
                <a:gd name="connsiteY4" fmla="*/ 116637 h 336076"/>
                <a:gd name="connsiteX5" fmla="*/ 469014 w 661698"/>
                <a:gd name="connsiteY5" fmla="*/ 234497 h 336076"/>
                <a:gd name="connsiteX6" fmla="*/ 335016 w 661698"/>
                <a:gd name="connsiteY6" fmla="*/ 235133 h 336076"/>
                <a:gd name="connsiteX7" fmla="*/ 167237 w 661698"/>
                <a:gd name="connsiteY7" fmla="*/ 272345 h 336076"/>
                <a:gd name="connsiteX8" fmla="*/ 30972 w 661698"/>
                <a:gd name="connsiteY8" fmla="*/ 336076 h 336076"/>
                <a:gd name="connsiteX9" fmla="*/ 2272 w 661698"/>
                <a:gd name="connsiteY9" fmla="*/ 292823 h 336076"/>
                <a:gd name="connsiteX10" fmla="*/ 39415 w 661698"/>
                <a:gd name="connsiteY10" fmla="*/ 251339 h 336076"/>
                <a:gd name="connsiteX11" fmla="*/ 61527 w 661698"/>
                <a:gd name="connsiteY11" fmla="*/ 228794 h 336076"/>
                <a:gd name="connsiteX12" fmla="*/ 106138 w 661698"/>
                <a:gd name="connsiteY12" fmla="*/ 208978 h 33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698" h="336076">
                  <a:moveTo>
                    <a:pt x="106138" y="208978"/>
                  </a:moveTo>
                  <a:lnTo>
                    <a:pt x="179710" y="169835"/>
                  </a:lnTo>
                  <a:cubicBezTo>
                    <a:pt x="345580" y="130457"/>
                    <a:pt x="399773" y="76783"/>
                    <a:pt x="476294" y="48867"/>
                  </a:cubicBezTo>
                  <a:cubicBezTo>
                    <a:pt x="552815" y="20951"/>
                    <a:pt x="590419" y="-8617"/>
                    <a:pt x="638838" y="2337"/>
                  </a:cubicBezTo>
                  <a:lnTo>
                    <a:pt x="661698" y="116637"/>
                  </a:lnTo>
                  <a:lnTo>
                    <a:pt x="469014" y="234497"/>
                  </a:lnTo>
                  <a:lnTo>
                    <a:pt x="335016" y="235133"/>
                  </a:lnTo>
                  <a:lnTo>
                    <a:pt x="167237" y="272345"/>
                  </a:lnTo>
                  <a:cubicBezTo>
                    <a:pt x="63073" y="299095"/>
                    <a:pt x="108134" y="290894"/>
                    <a:pt x="30972" y="336076"/>
                  </a:cubicBezTo>
                  <a:cubicBezTo>
                    <a:pt x="41291" y="297579"/>
                    <a:pt x="-8047" y="331320"/>
                    <a:pt x="2272" y="292823"/>
                  </a:cubicBezTo>
                  <a:cubicBezTo>
                    <a:pt x="-9436" y="264248"/>
                    <a:pt x="27310" y="279914"/>
                    <a:pt x="39415" y="251339"/>
                  </a:cubicBezTo>
                  <a:cubicBezTo>
                    <a:pt x="51520" y="222764"/>
                    <a:pt x="34024" y="258004"/>
                    <a:pt x="61527" y="228794"/>
                  </a:cubicBezTo>
                  <a:lnTo>
                    <a:pt x="106138" y="208978"/>
                  </a:lnTo>
                  <a:close/>
                </a:path>
              </a:pathLst>
            </a:custGeom>
            <a:solidFill>
              <a:srgbClr val="2F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9BE4DA01-ADDE-4A8B-89D5-C727491C72CA}"/>
                </a:ext>
              </a:extLst>
            </p:cNvPr>
            <p:cNvSpPr/>
            <p:nvPr/>
          </p:nvSpPr>
          <p:spPr>
            <a:xfrm rot="12154188">
              <a:off x="1763841" y="6280656"/>
              <a:ext cx="507598" cy="266930"/>
            </a:xfrm>
            <a:custGeom>
              <a:avLst/>
              <a:gdLst>
                <a:gd name="connsiteX0" fmla="*/ 82868 w 660083"/>
                <a:gd name="connsiteY0" fmla="*/ 54293 h 197168"/>
                <a:gd name="connsiteX1" fmla="*/ 494348 w 660083"/>
                <a:gd name="connsiteY1" fmla="*/ 0 h 197168"/>
                <a:gd name="connsiteX2" fmla="*/ 637223 w 660083"/>
                <a:gd name="connsiteY2" fmla="*/ 11430 h 197168"/>
                <a:gd name="connsiteX3" fmla="*/ 660083 w 660083"/>
                <a:gd name="connsiteY3" fmla="*/ 125730 h 197168"/>
                <a:gd name="connsiteX4" fmla="*/ 482918 w 660083"/>
                <a:gd name="connsiteY4" fmla="*/ 197168 h 197168"/>
                <a:gd name="connsiteX5" fmla="*/ 311468 w 660083"/>
                <a:gd name="connsiteY5" fmla="*/ 191453 h 197168"/>
                <a:gd name="connsiteX6" fmla="*/ 91440 w 660083"/>
                <a:gd name="connsiteY6" fmla="*/ 174308 h 197168"/>
                <a:gd name="connsiteX7" fmla="*/ 0 w 660083"/>
                <a:gd name="connsiteY7" fmla="*/ 162878 h 197168"/>
                <a:gd name="connsiteX8" fmla="*/ 82868 w 660083"/>
                <a:gd name="connsiteY8" fmla="*/ 54293 h 197168"/>
                <a:gd name="connsiteX0" fmla="*/ 82868 w 660083"/>
                <a:gd name="connsiteY0" fmla="*/ 75724 h 218599"/>
                <a:gd name="connsiteX1" fmla="*/ 491966 w 660083"/>
                <a:gd name="connsiteY1" fmla="*/ 0 h 218599"/>
                <a:gd name="connsiteX2" fmla="*/ 637223 w 660083"/>
                <a:gd name="connsiteY2" fmla="*/ 32861 h 218599"/>
                <a:gd name="connsiteX3" fmla="*/ 660083 w 660083"/>
                <a:gd name="connsiteY3" fmla="*/ 147161 h 218599"/>
                <a:gd name="connsiteX4" fmla="*/ 482918 w 660083"/>
                <a:gd name="connsiteY4" fmla="*/ 218599 h 218599"/>
                <a:gd name="connsiteX5" fmla="*/ 311468 w 660083"/>
                <a:gd name="connsiteY5" fmla="*/ 212884 h 218599"/>
                <a:gd name="connsiteX6" fmla="*/ 91440 w 660083"/>
                <a:gd name="connsiteY6" fmla="*/ 195739 h 218599"/>
                <a:gd name="connsiteX7" fmla="*/ 0 w 660083"/>
                <a:gd name="connsiteY7" fmla="*/ 184309 h 218599"/>
                <a:gd name="connsiteX8" fmla="*/ 82868 w 660083"/>
                <a:gd name="connsiteY8" fmla="*/ 75724 h 218599"/>
                <a:gd name="connsiteX0" fmla="*/ 82868 w 660083"/>
                <a:gd name="connsiteY0" fmla="*/ 75724 h 218599"/>
                <a:gd name="connsiteX1" fmla="*/ 170259 w 660083"/>
                <a:gd name="connsiteY1" fmla="*/ 60485 h 218599"/>
                <a:gd name="connsiteX2" fmla="*/ 491966 w 660083"/>
                <a:gd name="connsiteY2" fmla="*/ 0 h 218599"/>
                <a:gd name="connsiteX3" fmla="*/ 637223 w 660083"/>
                <a:gd name="connsiteY3" fmla="*/ 32861 h 218599"/>
                <a:gd name="connsiteX4" fmla="*/ 660083 w 660083"/>
                <a:gd name="connsiteY4" fmla="*/ 147161 h 218599"/>
                <a:gd name="connsiteX5" fmla="*/ 482918 w 660083"/>
                <a:gd name="connsiteY5" fmla="*/ 218599 h 218599"/>
                <a:gd name="connsiteX6" fmla="*/ 311468 w 660083"/>
                <a:gd name="connsiteY6" fmla="*/ 212884 h 218599"/>
                <a:gd name="connsiteX7" fmla="*/ 91440 w 660083"/>
                <a:gd name="connsiteY7" fmla="*/ 195739 h 218599"/>
                <a:gd name="connsiteX8" fmla="*/ 0 w 660083"/>
                <a:gd name="connsiteY8" fmla="*/ 184309 h 218599"/>
                <a:gd name="connsiteX9" fmla="*/ 82868 w 660083"/>
                <a:gd name="connsiteY9" fmla="*/ 75724 h 218599"/>
                <a:gd name="connsiteX0" fmla="*/ 82868 w 660083"/>
                <a:gd name="connsiteY0" fmla="*/ 75975 h 218850"/>
                <a:gd name="connsiteX1" fmla="*/ 155972 w 660083"/>
                <a:gd name="connsiteY1" fmla="*/ 51211 h 218850"/>
                <a:gd name="connsiteX2" fmla="*/ 491966 w 660083"/>
                <a:gd name="connsiteY2" fmla="*/ 251 h 218850"/>
                <a:gd name="connsiteX3" fmla="*/ 637223 w 660083"/>
                <a:gd name="connsiteY3" fmla="*/ 33112 h 218850"/>
                <a:gd name="connsiteX4" fmla="*/ 660083 w 660083"/>
                <a:gd name="connsiteY4" fmla="*/ 147412 h 218850"/>
                <a:gd name="connsiteX5" fmla="*/ 482918 w 660083"/>
                <a:gd name="connsiteY5" fmla="*/ 218850 h 218850"/>
                <a:gd name="connsiteX6" fmla="*/ 311468 w 660083"/>
                <a:gd name="connsiteY6" fmla="*/ 213135 h 218850"/>
                <a:gd name="connsiteX7" fmla="*/ 91440 w 660083"/>
                <a:gd name="connsiteY7" fmla="*/ 195990 h 218850"/>
                <a:gd name="connsiteX8" fmla="*/ 0 w 660083"/>
                <a:gd name="connsiteY8" fmla="*/ 184560 h 218850"/>
                <a:gd name="connsiteX9" fmla="*/ 82868 w 660083"/>
                <a:gd name="connsiteY9" fmla="*/ 75975 h 218850"/>
                <a:gd name="connsiteX0" fmla="*/ 75724 w 652939"/>
                <a:gd name="connsiteY0" fmla="*/ 75975 h 352438"/>
                <a:gd name="connsiteX1" fmla="*/ 148828 w 652939"/>
                <a:gd name="connsiteY1" fmla="*/ 51211 h 352438"/>
                <a:gd name="connsiteX2" fmla="*/ 484822 w 652939"/>
                <a:gd name="connsiteY2" fmla="*/ 251 h 352438"/>
                <a:gd name="connsiteX3" fmla="*/ 630079 w 652939"/>
                <a:gd name="connsiteY3" fmla="*/ 33112 h 352438"/>
                <a:gd name="connsiteX4" fmla="*/ 652939 w 652939"/>
                <a:gd name="connsiteY4" fmla="*/ 147412 h 352438"/>
                <a:gd name="connsiteX5" fmla="*/ 475774 w 652939"/>
                <a:gd name="connsiteY5" fmla="*/ 218850 h 352438"/>
                <a:gd name="connsiteX6" fmla="*/ 304324 w 652939"/>
                <a:gd name="connsiteY6" fmla="*/ 213135 h 352438"/>
                <a:gd name="connsiteX7" fmla="*/ 84296 w 652939"/>
                <a:gd name="connsiteY7" fmla="*/ 195990 h 352438"/>
                <a:gd name="connsiteX8" fmla="*/ 0 w 652939"/>
                <a:gd name="connsiteY8" fmla="*/ 352438 h 352438"/>
                <a:gd name="connsiteX9" fmla="*/ 75724 w 652939"/>
                <a:gd name="connsiteY9" fmla="*/ 75975 h 352438"/>
                <a:gd name="connsiteX0" fmla="*/ 75724 w 652939"/>
                <a:gd name="connsiteY0" fmla="*/ 75975 h 352438"/>
                <a:gd name="connsiteX1" fmla="*/ 148828 w 652939"/>
                <a:gd name="connsiteY1" fmla="*/ 51211 h 352438"/>
                <a:gd name="connsiteX2" fmla="*/ 484822 w 652939"/>
                <a:gd name="connsiteY2" fmla="*/ 251 h 352438"/>
                <a:gd name="connsiteX3" fmla="*/ 630079 w 652939"/>
                <a:gd name="connsiteY3" fmla="*/ 33112 h 352438"/>
                <a:gd name="connsiteX4" fmla="*/ 652939 w 652939"/>
                <a:gd name="connsiteY4" fmla="*/ 147412 h 352438"/>
                <a:gd name="connsiteX5" fmla="*/ 475774 w 652939"/>
                <a:gd name="connsiteY5" fmla="*/ 218850 h 352438"/>
                <a:gd name="connsiteX6" fmla="*/ 304324 w 652939"/>
                <a:gd name="connsiteY6" fmla="*/ 213135 h 352438"/>
                <a:gd name="connsiteX7" fmla="*/ 84296 w 652939"/>
                <a:gd name="connsiteY7" fmla="*/ 195990 h 352438"/>
                <a:gd name="connsiteX8" fmla="*/ 0 w 652939"/>
                <a:gd name="connsiteY8" fmla="*/ 352438 h 352438"/>
                <a:gd name="connsiteX9" fmla="*/ 33337 w 652939"/>
                <a:gd name="connsiteY9" fmla="*/ 223851 h 352438"/>
                <a:gd name="connsiteX10" fmla="*/ 75724 w 652939"/>
                <a:gd name="connsiteY10" fmla="*/ 75975 h 352438"/>
                <a:gd name="connsiteX0" fmla="*/ 194145 w 771360"/>
                <a:gd name="connsiteY0" fmla="*/ 75975 h 355250"/>
                <a:gd name="connsiteX1" fmla="*/ 267249 w 771360"/>
                <a:gd name="connsiteY1" fmla="*/ 51211 h 355250"/>
                <a:gd name="connsiteX2" fmla="*/ 603243 w 771360"/>
                <a:gd name="connsiteY2" fmla="*/ 251 h 355250"/>
                <a:gd name="connsiteX3" fmla="*/ 748500 w 771360"/>
                <a:gd name="connsiteY3" fmla="*/ 33112 h 355250"/>
                <a:gd name="connsiteX4" fmla="*/ 771360 w 771360"/>
                <a:gd name="connsiteY4" fmla="*/ 147412 h 355250"/>
                <a:gd name="connsiteX5" fmla="*/ 594195 w 771360"/>
                <a:gd name="connsiteY5" fmla="*/ 218850 h 355250"/>
                <a:gd name="connsiteX6" fmla="*/ 422745 w 771360"/>
                <a:gd name="connsiteY6" fmla="*/ 213135 h 355250"/>
                <a:gd name="connsiteX7" fmla="*/ 202717 w 771360"/>
                <a:gd name="connsiteY7" fmla="*/ 195990 h 355250"/>
                <a:gd name="connsiteX8" fmla="*/ 118421 w 771360"/>
                <a:gd name="connsiteY8" fmla="*/ 352438 h 355250"/>
                <a:gd name="connsiteX9" fmla="*/ 549 w 771360"/>
                <a:gd name="connsiteY9" fmla="*/ 342914 h 355250"/>
                <a:gd name="connsiteX10" fmla="*/ 151758 w 771360"/>
                <a:gd name="connsiteY10" fmla="*/ 223851 h 355250"/>
                <a:gd name="connsiteX11" fmla="*/ 194145 w 771360"/>
                <a:gd name="connsiteY11" fmla="*/ 75975 h 355250"/>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151841 w 771443"/>
                <a:gd name="connsiteY10" fmla="*/ 223851 h 422685"/>
                <a:gd name="connsiteX11" fmla="*/ 194228 w 771443"/>
                <a:gd name="connsiteY11" fmla="*/ 75975 h 422685"/>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69688 w 771443"/>
                <a:gd name="connsiteY10" fmla="*/ 170273 h 422685"/>
                <a:gd name="connsiteX11" fmla="*/ 194228 w 771443"/>
                <a:gd name="connsiteY11" fmla="*/ 75975 h 422685"/>
                <a:gd name="connsiteX0" fmla="*/ 194228 w 771443"/>
                <a:gd name="connsiteY0" fmla="*/ 75975 h 422685"/>
                <a:gd name="connsiteX1" fmla="*/ 267332 w 771443"/>
                <a:gd name="connsiteY1" fmla="*/ 51211 h 422685"/>
                <a:gd name="connsiteX2" fmla="*/ 603326 w 771443"/>
                <a:gd name="connsiteY2" fmla="*/ 251 h 422685"/>
                <a:gd name="connsiteX3" fmla="*/ 748583 w 771443"/>
                <a:gd name="connsiteY3" fmla="*/ 33112 h 422685"/>
                <a:gd name="connsiteX4" fmla="*/ 771443 w 771443"/>
                <a:gd name="connsiteY4" fmla="*/ 147412 h 422685"/>
                <a:gd name="connsiteX5" fmla="*/ 594278 w 771443"/>
                <a:gd name="connsiteY5" fmla="*/ 218850 h 422685"/>
                <a:gd name="connsiteX6" fmla="*/ 422828 w 771443"/>
                <a:gd name="connsiteY6" fmla="*/ 213135 h 422685"/>
                <a:gd name="connsiteX7" fmla="*/ 202800 w 771443"/>
                <a:gd name="connsiteY7" fmla="*/ 195990 h 422685"/>
                <a:gd name="connsiteX8" fmla="*/ 99454 w 771443"/>
                <a:gd name="connsiteY8" fmla="*/ 422685 h 422685"/>
                <a:gd name="connsiteX9" fmla="*/ 632 w 771443"/>
                <a:gd name="connsiteY9" fmla="*/ 342914 h 422685"/>
                <a:gd name="connsiteX10" fmla="*/ 69688 w 771443"/>
                <a:gd name="connsiteY10" fmla="*/ 170273 h 422685"/>
                <a:gd name="connsiteX11" fmla="*/ 194228 w 771443"/>
                <a:gd name="connsiteY11" fmla="*/ 75975 h 422685"/>
                <a:gd name="connsiteX0" fmla="*/ 197783 w 774998"/>
                <a:gd name="connsiteY0" fmla="*/ 75975 h 422685"/>
                <a:gd name="connsiteX1" fmla="*/ 270887 w 774998"/>
                <a:gd name="connsiteY1" fmla="*/ 51211 h 422685"/>
                <a:gd name="connsiteX2" fmla="*/ 606881 w 774998"/>
                <a:gd name="connsiteY2" fmla="*/ 251 h 422685"/>
                <a:gd name="connsiteX3" fmla="*/ 752138 w 774998"/>
                <a:gd name="connsiteY3" fmla="*/ 33112 h 422685"/>
                <a:gd name="connsiteX4" fmla="*/ 774998 w 774998"/>
                <a:gd name="connsiteY4" fmla="*/ 147412 h 422685"/>
                <a:gd name="connsiteX5" fmla="*/ 597833 w 774998"/>
                <a:gd name="connsiteY5" fmla="*/ 218850 h 422685"/>
                <a:gd name="connsiteX6" fmla="*/ 426383 w 774998"/>
                <a:gd name="connsiteY6" fmla="*/ 213135 h 422685"/>
                <a:gd name="connsiteX7" fmla="*/ 206355 w 774998"/>
                <a:gd name="connsiteY7" fmla="*/ 195990 h 422685"/>
                <a:gd name="connsiteX8" fmla="*/ 103009 w 774998"/>
                <a:gd name="connsiteY8" fmla="*/ 422685 h 422685"/>
                <a:gd name="connsiteX9" fmla="*/ 615 w 774998"/>
                <a:gd name="connsiteY9" fmla="*/ 341723 h 422685"/>
                <a:gd name="connsiteX10" fmla="*/ 73243 w 774998"/>
                <a:gd name="connsiteY10" fmla="*/ 170273 h 422685"/>
                <a:gd name="connsiteX11" fmla="*/ 197783 w 774998"/>
                <a:gd name="connsiteY11" fmla="*/ 75975 h 422685"/>
                <a:gd name="connsiteX0" fmla="*/ 199716 w 776931"/>
                <a:gd name="connsiteY0" fmla="*/ 75975 h 422685"/>
                <a:gd name="connsiteX1" fmla="*/ 272820 w 776931"/>
                <a:gd name="connsiteY1" fmla="*/ 51211 h 422685"/>
                <a:gd name="connsiteX2" fmla="*/ 608814 w 776931"/>
                <a:gd name="connsiteY2" fmla="*/ 251 h 422685"/>
                <a:gd name="connsiteX3" fmla="*/ 754071 w 776931"/>
                <a:gd name="connsiteY3" fmla="*/ 33112 h 422685"/>
                <a:gd name="connsiteX4" fmla="*/ 776931 w 776931"/>
                <a:gd name="connsiteY4" fmla="*/ 147412 h 422685"/>
                <a:gd name="connsiteX5" fmla="*/ 599766 w 776931"/>
                <a:gd name="connsiteY5" fmla="*/ 218850 h 422685"/>
                <a:gd name="connsiteX6" fmla="*/ 428316 w 776931"/>
                <a:gd name="connsiteY6" fmla="*/ 213135 h 422685"/>
                <a:gd name="connsiteX7" fmla="*/ 208288 w 776931"/>
                <a:gd name="connsiteY7" fmla="*/ 195990 h 422685"/>
                <a:gd name="connsiteX8" fmla="*/ 104942 w 776931"/>
                <a:gd name="connsiteY8" fmla="*/ 422685 h 422685"/>
                <a:gd name="connsiteX9" fmla="*/ 2548 w 776931"/>
                <a:gd name="connsiteY9" fmla="*/ 341723 h 422685"/>
                <a:gd name="connsiteX10" fmla="*/ 34696 w 776931"/>
                <a:gd name="connsiteY10" fmla="*/ 251236 h 422685"/>
                <a:gd name="connsiteX11" fmla="*/ 75176 w 776931"/>
                <a:gd name="connsiteY11" fmla="*/ 170273 h 422685"/>
                <a:gd name="connsiteX12" fmla="*/ 199716 w 776931"/>
                <a:gd name="connsiteY12" fmla="*/ 75975 h 422685"/>
                <a:gd name="connsiteX0" fmla="*/ 199791 w 777006"/>
                <a:gd name="connsiteY0" fmla="*/ 75975 h 422685"/>
                <a:gd name="connsiteX1" fmla="*/ 272895 w 777006"/>
                <a:gd name="connsiteY1" fmla="*/ 51211 h 422685"/>
                <a:gd name="connsiteX2" fmla="*/ 608889 w 777006"/>
                <a:gd name="connsiteY2" fmla="*/ 251 h 422685"/>
                <a:gd name="connsiteX3" fmla="*/ 754146 w 777006"/>
                <a:gd name="connsiteY3" fmla="*/ 33112 h 422685"/>
                <a:gd name="connsiteX4" fmla="*/ 777006 w 777006"/>
                <a:gd name="connsiteY4" fmla="*/ 147412 h 422685"/>
                <a:gd name="connsiteX5" fmla="*/ 599841 w 777006"/>
                <a:gd name="connsiteY5" fmla="*/ 218850 h 422685"/>
                <a:gd name="connsiteX6" fmla="*/ 428391 w 777006"/>
                <a:gd name="connsiteY6" fmla="*/ 213135 h 422685"/>
                <a:gd name="connsiteX7" fmla="*/ 208363 w 777006"/>
                <a:gd name="connsiteY7" fmla="*/ 195990 h 422685"/>
                <a:gd name="connsiteX8" fmla="*/ 105017 w 777006"/>
                <a:gd name="connsiteY8" fmla="*/ 422685 h 422685"/>
                <a:gd name="connsiteX9" fmla="*/ 2623 w 777006"/>
                <a:gd name="connsiteY9" fmla="*/ 341723 h 422685"/>
                <a:gd name="connsiteX10" fmla="*/ 33581 w 777006"/>
                <a:gd name="connsiteY10" fmla="*/ 251236 h 422685"/>
                <a:gd name="connsiteX11" fmla="*/ 75251 w 777006"/>
                <a:gd name="connsiteY11" fmla="*/ 170273 h 422685"/>
                <a:gd name="connsiteX12" fmla="*/ 199791 w 777006"/>
                <a:gd name="connsiteY12" fmla="*/ 75975 h 422685"/>
                <a:gd name="connsiteX0" fmla="*/ 199791 w 777006"/>
                <a:gd name="connsiteY0" fmla="*/ 75975 h 422685"/>
                <a:gd name="connsiteX1" fmla="*/ 272895 w 777006"/>
                <a:gd name="connsiteY1" fmla="*/ 51211 h 422685"/>
                <a:gd name="connsiteX2" fmla="*/ 608889 w 777006"/>
                <a:gd name="connsiteY2" fmla="*/ 251 h 422685"/>
                <a:gd name="connsiteX3" fmla="*/ 754146 w 777006"/>
                <a:gd name="connsiteY3" fmla="*/ 33112 h 422685"/>
                <a:gd name="connsiteX4" fmla="*/ 777006 w 777006"/>
                <a:gd name="connsiteY4" fmla="*/ 147412 h 422685"/>
                <a:gd name="connsiteX5" fmla="*/ 600827 w 777006"/>
                <a:gd name="connsiteY5" fmla="*/ 242939 h 422685"/>
                <a:gd name="connsiteX6" fmla="*/ 428391 w 777006"/>
                <a:gd name="connsiteY6" fmla="*/ 213135 h 422685"/>
                <a:gd name="connsiteX7" fmla="*/ 208363 w 777006"/>
                <a:gd name="connsiteY7" fmla="*/ 195990 h 422685"/>
                <a:gd name="connsiteX8" fmla="*/ 105017 w 777006"/>
                <a:gd name="connsiteY8" fmla="*/ 422685 h 422685"/>
                <a:gd name="connsiteX9" fmla="*/ 2623 w 777006"/>
                <a:gd name="connsiteY9" fmla="*/ 341723 h 422685"/>
                <a:gd name="connsiteX10" fmla="*/ 33581 w 777006"/>
                <a:gd name="connsiteY10" fmla="*/ 251236 h 422685"/>
                <a:gd name="connsiteX11" fmla="*/ 75251 w 777006"/>
                <a:gd name="connsiteY11" fmla="*/ 170273 h 422685"/>
                <a:gd name="connsiteX12" fmla="*/ 199791 w 777006"/>
                <a:gd name="connsiteY12" fmla="*/ 75975 h 422685"/>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600827 w 777006"/>
                <a:gd name="connsiteY5" fmla="*/ 211090 h 390836"/>
                <a:gd name="connsiteX6" fmla="*/ 428391 w 777006"/>
                <a:gd name="connsiteY6" fmla="*/ 181286 h 390836"/>
                <a:gd name="connsiteX7" fmla="*/ 208363 w 777006"/>
                <a:gd name="connsiteY7" fmla="*/ 164141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600827 w 777006"/>
                <a:gd name="connsiteY5" fmla="*/ 211090 h 390836"/>
                <a:gd name="connsiteX6" fmla="*/ 450324 w 777006"/>
                <a:gd name="connsiteY6" fmla="*/ 234059 h 390836"/>
                <a:gd name="connsiteX7" fmla="*/ 208363 w 777006"/>
                <a:gd name="connsiteY7" fmla="*/ 164141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584322 w 777006"/>
                <a:gd name="connsiteY5" fmla="*/ 233423 h 390836"/>
                <a:gd name="connsiteX6" fmla="*/ 450324 w 777006"/>
                <a:gd name="connsiteY6" fmla="*/ 234059 h 390836"/>
                <a:gd name="connsiteX7" fmla="*/ 208363 w 777006"/>
                <a:gd name="connsiteY7" fmla="*/ 164141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584322 w 777006"/>
                <a:gd name="connsiteY5" fmla="*/ 233423 h 390836"/>
                <a:gd name="connsiteX6" fmla="*/ 450324 w 777006"/>
                <a:gd name="connsiteY6" fmla="*/ 234059 h 390836"/>
                <a:gd name="connsiteX7" fmla="*/ 336504 w 777006"/>
                <a:gd name="connsiteY7" fmla="*/ 255290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90836"/>
                <a:gd name="connsiteX1" fmla="*/ 272895 w 777006"/>
                <a:gd name="connsiteY1" fmla="*/ 19362 h 390836"/>
                <a:gd name="connsiteX2" fmla="*/ 603226 w 777006"/>
                <a:gd name="connsiteY2" fmla="*/ 57145 h 390836"/>
                <a:gd name="connsiteX3" fmla="*/ 754146 w 777006"/>
                <a:gd name="connsiteY3" fmla="*/ 1263 h 390836"/>
                <a:gd name="connsiteX4" fmla="*/ 777006 w 777006"/>
                <a:gd name="connsiteY4" fmla="*/ 115563 h 390836"/>
                <a:gd name="connsiteX5" fmla="*/ 584322 w 777006"/>
                <a:gd name="connsiteY5" fmla="*/ 233423 h 390836"/>
                <a:gd name="connsiteX6" fmla="*/ 450324 w 777006"/>
                <a:gd name="connsiteY6" fmla="*/ 234059 h 390836"/>
                <a:gd name="connsiteX7" fmla="*/ 336504 w 777006"/>
                <a:gd name="connsiteY7" fmla="*/ 255290 h 390836"/>
                <a:gd name="connsiteX8" fmla="*/ 105017 w 777006"/>
                <a:gd name="connsiteY8" fmla="*/ 390836 h 390836"/>
                <a:gd name="connsiteX9" fmla="*/ 2623 w 777006"/>
                <a:gd name="connsiteY9" fmla="*/ 309874 h 390836"/>
                <a:gd name="connsiteX10" fmla="*/ 33581 w 777006"/>
                <a:gd name="connsiteY10" fmla="*/ 219387 h 390836"/>
                <a:gd name="connsiteX11" fmla="*/ 75251 w 777006"/>
                <a:gd name="connsiteY11" fmla="*/ 138424 h 390836"/>
                <a:gd name="connsiteX12" fmla="*/ 199791 w 777006"/>
                <a:gd name="connsiteY12" fmla="*/ 44126 h 390836"/>
                <a:gd name="connsiteX0" fmla="*/ 199791 w 777006"/>
                <a:gd name="connsiteY0" fmla="*/ 44126 h 365747"/>
                <a:gd name="connsiteX1" fmla="*/ 272895 w 777006"/>
                <a:gd name="connsiteY1" fmla="*/ 19362 h 365747"/>
                <a:gd name="connsiteX2" fmla="*/ 603226 w 777006"/>
                <a:gd name="connsiteY2" fmla="*/ 57145 h 365747"/>
                <a:gd name="connsiteX3" fmla="*/ 754146 w 777006"/>
                <a:gd name="connsiteY3" fmla="*/ 1263 h 365747"/>
                <a:gd name="connsiteX4" fmla="*/ 777006 w 777006"/>
                <a:gd name="connsiteY4" fmla="*/ 115563 h 365747"/>
                <a:gd name="connsiteX5" fmla="*/ 584322 w 777006"/>
                <a:gd name="connsiteY5" fmla="*/ 233423 h 365747"/>
                <a:gd name="connsiteX6" fmla="*/ 450324 w 777006"/>
                <a:gd name="connsiteY6" fmla="*/ 234059 h 365747"/>
                <a:gd name="connsiteX7" fmla="*/ 336504 w 777006"/>
                <a:gd name="connsiteY7" fmla="*/ 255290 h 365747"/>
                <a:gd name="connsiteX8" fmla="*/ 112641 w 777006"/>
                <a:gd name="connsiteY8" fmla="*/ 365747 h 365747"/>
                <a:gd name="connsiteX9" fmla="*/ 2623 w 777006"/>
                <a:gd name="connsiteY9" fmla="*/ 309874 h 365747"/>
                <a:gd name="connsiteX10" fmla="*/ 33581 w 777006"/>
                <a:gd name="connsiteY10" fmla="*/ 219387 h 365747"/>
                <a:gd name="connsiteX11" fmla="*/ 75251 w 777006"/>
                <a:gd name="connsiteY11" fmla="*/ 138424 h 365747"/>
                <a:gd name="connsiteX12" fmla="*/ 199791 w 777006"/>
                <a:gd name="connsiteY12" fmla="*/ 44126 h 365747"/>
                <a:gd name="connsiteX0" fmla="*/ 199791 w 777006"/>
                <a:gd name="connsiteY0" fmla="*/ 44126 h 354495"/>
                <a:gd name="connsiteX1" fmla="*/ 272895 w 777006"/>
                <a:gd name="connsiteY1" fmla="*/ 19362 h 354495"/>
                <a:gd name="connsiteX2" fmla="*/ 603226 w 777006"/>
                <a:gd name="connsiteY2" fmla="*/ 57145 h 354495"/>
                <a:gd name="connsiteX3" fmla="*/ 754146 w 777006"/>
                <a:gd name="connsiteY3" fmla="*/ 1263 h 354495"/>
                <a:gd name="connsiteX4" fmla="*/ 777006 w 777006"/>
                <a:gd name="connsiteY4" fmla="*/ 115563 h 354495"/>
                <a:gd name="connsiteX5" fmla="*/ 584322 w 777006"/>
                <a:gd name="connsiteY5" fmla="*/ 233423 h 354495"/>
                <a:gd name="connsiteX6" fmla="*/ 450324 w 777006"/>
                <a:gd name="connsiteY6" fmla="*/ 234059 h 354495"/>
                <a:gd name="connsiteX7" fmla="*/ 336504 w 777006"/>
                <a:gd name="connsiteY7" fmla="*/ 255290 h 354495"/>
                <a:gd name="connsiteX8" fmla="*/ 127305 w 777006"/>
                <a:gd name="connsiteY8" fmla="*/ 354495 h 354495"/>
                <a:gd name="connsiteX9" fmla="*/ 2623 w 777006"/>
                <a:gd name="connsiteY9" fmla="*/ 309874 h 354495"/>
                <a:gd name="connsiteX10" fmla="*/ 33581 w 777006"/>
                <a:gd name="connsiteY10" fmla="*/ 219387 h 354495"/>
                <a:gd name="connsiteX11" fmla="*/ 75251 w 777006"/>
                <a:gd name="connsiteY11" fmla="*/ 138424 h 354495"/>
                <a:gd name="connsiteX12" fmla="*/ 199791 w 777006"/>
                <a:gd name="connsiteY12" fmla="*/ 44126 h 354495"/>
                <a:gd name="connsiteX0" fmla="*/ 199791 w 777006"/>
                <a:gd name="connsiteY0" fmla="*/ 44220 h 354589"/>
                <a:gd name="connsiteX1" fmla="*/ 276622 w 777006"/>
                <a:gd name="connsiteY1" fmla="*/ 50141 h 354589"/>
                <a:gd name="connsiteX2" fmla="*/ 603226 w 777006"/>
                <a:gd name="connsiteY2" fmla="*/ 57239 h 354589"/>
                <a:gd name="connsiteX3" fmla="*/ 754146 w 777006"/>
                <a:gd name="connsiteY3" fmla="*/ 1357 h 354589"/>
                <a:gd name="connsiteX4" fmla="*/ 777006 w 777006"/>
                <a:gd name="connsiteY4" fmla="*/ 115657 h 354589"/>
                <a:gd name="connsiteX5" fmla="*/ 584322 w 777006"/>
                <a:gd name="connsiteY5" fmla="*/ 233517 h 354589"/>
                <a:gd name="connsiteX6" fmla="*/ 450324 w 777006"/>
                <a:gd name="connsiteY6" fmla="*/ 234153 h 354589"/>
                <a:gd name="connsiteX7" fmla="*/ 336504 w 777006"/>
                <a:gd name="connsiteY7" fmla="*/ 255384 h 354589"/>
                <a:gd name="connsiteX8" fmla="*/ 127305 w 777006"/>
                <a:gd name="connsiteY8" fmla="*/ 354589 h 354589"/>
                <a:gd name="connsiteX9" fmla="*/ 2623 w 777006"/>
                <a:gd name="connsiteY9" fmla="*/ 309968 h 354589"/>
                <a:gd name="connsiteX10" fmla="*/ 33581 w 777006"/>
                <a:gd name="connsiteY10" fmla="*/ 219481 h 354589"/>
                <a:gd name="connsiteX11" fmla="*/ 75251 w 777006"/>
                <a:gd name="connsiteY11" fmla="*/ 138518 h 354589"/>
                <a:gd name="connsiteX12" fmla="*/ 199791 w 777006"/>
                <a:gd name="connsiteY12" fmla="*/ 44220 h 354589"/>
                <a:gd name="connsiteX0" fmla="*/ 200035 w 777006"/>
                <a:gd name="connsiteY0" fmla="*/ 78931 h 354589"/>
                <a:gd name="connsiteX1" fmla="*/ 276622 w 777006"/>
                <a:gd name="connsiteY1" fmla="*/ 50141 h 354589"/>
                <a:gd name="connsiteX2" fmla="*/ 603226 w 777006"/>
                <a:gd name="connsiteY2" fmla="*/ 57239 h 354589"/>
                <a:gd name="connsiteX3" fmla="*/ 754146 w 777006"/>
                <a:gd name="connsiteY3" fmla="*/ 1357 h 354589"/>
                <a:gd name="connsiteX4" fmla="*/ 777006 w 777006"/>
                <a:gd name="connsiteY4" fmla="*/ 115657 h 354589"/>
                <a:gd name="connsiteX5" fmla="*/ 584322 w 777006"/>
                <a:gd name="connsiteY5" fmla="*/ 233517 h 354589"/>
                <a:gd name="connsiteX6" fmla="*/ 450324 w 777006"/>
                <a:gd name="connsiteY6" fmla="*/ 234153 h 354589"/>
                <a:gd name="connsiteX7" fmla="*/ 336504 w 777006"/>
                <a:gd name="connsiteY7" fmla="*/ 255384 h 354589"/>
                <a:gd name="connsiteX8" fmla="*/ 127305 w 777006"/>
                <a:gd name="connsiteY8" fmla="*/ 354589 h 354589"/>
                <a:gd name="connsiteX9" fmla="*/ 2623 w 777006"/>
                <a:gd name="connsiteY9" fmla="*/ 309968 h 354589"/>
                <a:gd name="connsiteX10" fmla="*/ 33581 w 777006"/>
                <a:gd name="connsiteY10" fmla="*/ 219481 h 354589"/>
                <a:gd name="connsiteX11" fmla="*/ 75251 w 777006"/>
                <a:gd name="connsiteY11" fmla="*/ 138518 h 354589"/>
                <a:gd name="connsiteX12" fmla="*/ 200035 w 777006"/>
                <a:gd name="connsiteY12" fmla="*/ 78931 h 354589"/>
                <a:gd name="connsiteX0" fmla="*/ 200035 w 777006"/>
                <a:gd name="connsiteY0" fmla="*/ 78997 h 354655"/>
                <a:gd name="connsiteX1" fmla="*/ 283291 w 777006"/>
                <a:gd name="connsiteY1" fmla="*/ 69356 h 354655"/>
                <a:gd name="connsiteX2" fmla="*/ 603226 w 777006"/>
                <a:gd name="connsiteY2" fmla="*/ 57305 h 354655"/>
                <a:gd name="connsiteX3" fmla="*/ 754146 w 777006"/>
                <a:gd name="connsiteY3" fmla="*/ 1423 h 354655"/>
                <a:gd name="connsiteX4" fmla="*/ 777006 w 777006"/>
                <a:gd name="connsiteY4" fmla="*/ 115723 h 354655"/>
                <a:gd name="connsiteX5" fmla="*/ 584322 w 777006"/>
                <a:gd name="connsiteY5" fmla="*/ 233583 h 354655"/>
                <a:gd name="connsiteX6" fmla="*/ 450324 w 777006"/>
                <a:gd name="connsiteY6" fmla="*/ 234219 h 354655"/>
                <a:gd name="connsiteX7" fmla="*/ 336504 w 777006"/>
                <a:gd name="connsiteY7" fmla="*/ 255450 h 354655"/>
                <a:gd name="connsiteX8" fmla="*/ 127305 w 777006"/>
                <a:gd name="connsiteY8" fmla="*/ 354655 h 354655"/>
                <a:gd name="connsiteX9" fmla="*/ 2623 w 777006"/>
                <a:gd name="connsiteY9" fmla="*/ 310034 h 354655"/>
                <a:gd name="connsiteX10" fmla="*/ 33581 w 777006"/>
                <a:gd name="connsiteY10" fmla="*/ 219547 h 354655"/>
                <a:gd name="connsiteX11" fmla="*/ 75251 w 777006"/>
                <a:gd name="connsiteY11" fmla="*/ 138584 h 354655"/>
                <a:gd name="connsiteX12" fmla="*/ 200035 w 777006"/>
                <a:gd name="connsiteY12" fmla="*/ 78997 h 354655"/>
                <a:gd name="connsiteX0" fmla="*/ 200035 w 777006"/>
                <a:gd name="connsiteY0" fmla="*/ 78997 h 354655"/>
                <a:gd name="connsiteX1" fmla="*/ 283291 w 777006"/>
                <a:gd name="connsiteY1" fmla="*/ 69356 h 354655"/>
                <a:gd name="connsiteX2" fmla="*/ 603226 w 777006"/>
                <a:gd name="connsiteY2" fmla="*/ 57305 h 354655"/>
                <a:gd name="connsiteX3" fmla="*/ 754146 w 777006"/>
                <a:gd name="connsiteY3" fmla="*/ 1423 h 354655"/>
                <a:gd name="connsiteX4" fmla="*/ 777006 w 777006"/>
                <a:gd name="connsiteY4" fmla="*/ 115723 h 354655"/>
                <a:gd name="connsiteX5" fmla="*/ 584322 w 777006"/>
                <a:gd name="connsiteY5" fmla="*/ 233583 h 354655"/>
                <a:gd name="connsiteX6" fmla="*/ 450324 w 777006"/>
                <a:gd name="connsiteY6" fmla="*/ 234219 h 354655"/>
                <a:gd name="connsiteX7" fmla="*/ 336504 w 777006"/>
                <a:gd name="connsiteY7" fmla="*/ 255450 h 354655"/>
                <a:gd name="connsiteX8" fmla="*/ 127305 w 777006"/>
                <a:gd name="connsiteY8" fmla="*/ 354655 h 354655"/>
                <a:gd name="connsiteX9" fmla="*/ 2623 w 777006"/>
                <a:gd name="connsiteY9" fmla="*/ 310034 h 354655"/>
                <a:gd name="connsiteX10" fmla="*/ 33581 w 777006"/>
                <a:gd name="connsiteY10" fmla="*/ 219547 h 354655"/>
                <a:gd name="connsiteX11" fmla="*/ 75251 w 777006"/>
                <a:gd name="connsiteY11" fmla="*/ 138584 h 354655"/>
                <a:gd name="connsiteX12" fmla="*/ 200035 w 777006"/>
                <a:gd name="connsiteY12" fmla="*/ 78997 h 354655"/>
                <a:gd name="connsiteX0" fmla="*/ 200035 w 777006"/>
                <a:gd name="connsiteY0" fmla="*/ 79242 h 354900"/>
                <a:gd name="connsiteX1" fmla="*/ 285621 w 777006"/>
                <a:gd name="connsiteY1" fmla="*/ 127944 h 354900"/>
                <a:gd name="connsiteX2" fmla="*/ 603226 w 777006"/>
                <a:gd name="connsiteY2" fmla="*/ 57550 h 354900"/>
                <a:gd name="connsiteX3" fmla="*/ 754146 w 777006"/>
                <a:gd name="connsiteY3" fmla="*/ 1668 h 354900"/>
                <a:gd name="connsiteX4" fmla="*/ 777006 w 777006"/>
                <a:gd name="connsiteY4" fmla="*/ 115968 h 354900"/>
                <a:gd name="connsiteX5" fmla="*/ 584322 w 777006"/>
                <a:gd name="connsiteY5" fmla="*/ 233828 h 354900"/>
                <a:gd name="connsiteX6" fmla="*/ 450324 w 777006"/>
                <a:gd name="connsiteY6" fmla="*/ 234464 h 354900"/>
                <a:gd name="connsiteX7" fmla="*/ 336504 w 777006"/>
                <a:gd name="connsiteY7" fmla="*/ 255695 h 354900"/>
                <a:gd name="connsiteX8" fmla="*/ 127305 w 777006"/>
                <a:gd name="connsiteY8" fmla="*/ 354900 h 354900"/>
                <a:gd name="connsiteX9" fmla="*/ 2623 w 777006"/>
                <a:gd name="connsiteY9" fmla="*/ 310279 h 354900"/>
                <a:gd name="connsiteX10" fmla="*/ 33581 w 777006"/>
                <a:gd name="connsiteY10" fmla="*/ 219792 h 354900"/>
                <a:gd name="connsiteX11" fmla="*/ 75251 w 777006"/>
                <a:gd name="connsiteY11" fmla="*/ 138829 h 354900"/>
                <a:gd name="connsiteX12" fmla="*/ 200035 w 777006"/>
                <a:gd name="connsiteY12" fmla="*/ 79242 h 354900"/>
                <a:gd name="connsiteX0" fmla="*/ 217803 w 777006"/>
                <a:gd name="connsiteY0" fmla="*/ 184035 h 354900"/>
                <a:gd name="connsiteX1" fmla="*/ 285621 w 777006"/>
                <a:gd name="connsiteY1" fmla="*/ 127944 h 354900"/>
                <a:gd name="connsiteX2" fmla="*/ 603226 w 777006"/>
                <a:gd name="connsiteY2" fmla="*/ 57550 h 354900"/>
                <a:gd name="connsiteX3" fmla="*/ 754146 w 777006"/>
                <a:gd name="connsiteY3" fmla="*/ 1668 h 354900"/>
                <a:gd name="connsiteX4" fmla="*/ 777006 w 777006"/>
                <a:gd name="connsiteY4" fmla="*/ 115968 h 354900"/>
                <a:gd name="connsiteX5" fmla="*/ 584322 w 777006"/>
                <a:gd name="connsiteY5" fmla="*/ 233828 h 354900"/>
                <a:gd name="connsiteX6" fmla="*/ 450324 w 777006"/>
                <a:gd name="connsiteY6" fmla="*/ 234464 h 354900"/>
                <a:gd name="connsiteX7" fmla="*/ 336504 w 777006"/>
                <a:gd name="connsiteY7" fmla="*/ 255695 h 354900"/>
                <a:gd name="connsiteX8" fmla="*/ 127305 w 777006"/>
                <a:gd name="connsiteY8" fmla="*/ 354900 h 354900"/>
                <a:gd name="connsiteX9" fmla="*/ 2623 w 777006"/>
                <a:gd name="connsiteY9" fmla="*/ 310279 h 354900"/>
                <a:gd name="connsiteX10" fmla="*/ 33581 w 777006"/>
                <a:gd name="connsiteY10" fmla="*/ 219792 h 354900"/>
                <a:gd name="connsiteX11" fmla="*/ 75251 w 777006"/>
                <a:gd name="connsiteY11" fmla="*/ 138829 h 354900"/>
                <a:gd name="connsiteX12" fmla="*/ 217803 w 777006"/>
                <a:gd name="connsiteY12" fmla="*/ 184035 h 354900"/>
                <a:gd name="connsiteX0" fmla="*/ 217803 w 777006"/>
                <a:gd name="connsiteY0" fmla="*/ 184143 h 355008"/>
                <a:gd name="connsiteX1" fmla="*/ 294303 w 777006"/>
                <a:gd name="connsiteY1" fmla="*/ 148941 h 355008"/>
                <a:gd name="connsiteX2" fmla="*/ 603226 w 777006"/>
                <a:gd name="connsiteY2" fmla="*/ 57658 h 355008"/>
                <a:gd name="connsiteX3" fmla="*/ 754146 w 777006"/>
                <a:gd name="connsiteY3" fmla="*/ 1776 h 355008"/>
                <a:gd name="connsiteX4" fmla="*/ 777006 w 777006"/>
                <a:gd name="connsiteY4" fmla="*/ 116076 h 355008"/>
                <a:gd name="connsiteX5" fmla="*/ 584322 w 777006"/>
                <a:gd name="connsiteY5" fmla="*/ 233936 h 355008"/>
                <a:gd name="connsiteX6" fmla="*/ 450324 w 777006"/>
                <a:gd name="connsiteY6" fmla="*/ 234572 h 355008"/>
                <a:gd name="connsiteX7" fmla="*/ 336504 w 777006"/>
                <a:gd name="connsiteY7" fmla="*/ 255803 h 355008"/>
                <a:gd name="connsiteX8" fmla="*/ 127305 w 777006"/>
                <a:gd name="connsiteY8" fmla="*/ 355008 h 355008"/>
                <a:gd name="connsiteX9" fmla="*/ 2623 w 777006"/>
                <a:gd name="connsiteY9" fmla="*/ 310387 h 355008"/>
                <a:gd name="connsiteX10" fmla="*/ 33581 w 777006"/>
                <a:gd name="connsiteY10" fmla="*/ 219900 h 355008"/>
                <a:gd name="connsiteX11" fmla="*/ 75251 w 777006"/>
                <a:gd name="connsiteY11" fmla="*/ 138937 h 355008"/>
                <a:gd name="connsiteX12" fmla="*/ 217803 w 777006"/>
                <a:gd name="connsiteY12" fmla="*/ 184143 h 355008"/>
                <a:gd name="connsiteX0" fmla="*/ 217803 w 777006"/>
                <a:gd name="connsiteY0" fmla="*/ 184143 h 355008"/>
                <a:gd name="connsiteX1" fmla="*/ 294303 w 777006"/>
                <a:gd name="connsiteY1" fmla="*/ 148941 h 355008"/>
                <a:gd name="connsiteX2" fmla="*/ 603226 w 777006"/>
                <a:gd name="connsiteY2" fmla="*/ 57658 h 355008"/>
                <a:gd name="connsiteX3" fmla="*/ 754146 w 777006"/>
                <a:gd name="connsiteY3" fmla="*/ 1776 h 355008"/>
                <a:gd name="connsiteX4" fmla="*/ 777006 w 777006"/>
                <a:gd name="connsiteY4" fmla="*/ 116076 h 355008"/>
                <a:gd name="connsiteX5" fmla="*/ 584322 w 777006"/>
                <a:gd name="connsiteY5" fmla="*/ 233936 h 355008"/>
                <a:gd name="connsiteX6" fmla="*/ 450324 w 777006"/>
                <a:gd name="connsiteY6" fmla="*/ 234572 h 355008"/>
                <a:gd name="connsiteX7" fmla="*/ 336504 w 777006"/>
                <a:gd name="connsiteY7" fmla="*/ 255803 h 355008"/>
                <a:gd name="connsiteX8" fmla="*/ 127305 w 777006"/>
                <a:gd name="connsiteY8" fmla="*/ 355008 h 355008"/>
                <a:gd name="connsiteX9" fmla="*/ 2623 w 777006"/>
                <a:gd name="connsiteY9" fmla="*/ 310387 h 355008"/>
                <a:gd name="connsiteX10" fmla="*/ 33581 w 777006"/>
                <a:gd name="connsiteY10" fmla="*/ 219900 h 355008"/>
                <a:gd name="connsiteX11" fmla="*/ 75251 w 777006"/>
                <a:gd name="connsiteY11" fmla="*/ 138937 h 355008"/>
                <a:gd name="connsiteX12" fmla="*/ 217803 w 777006"/>
                <a:gd name="connsiteY12" fmla="*/ 184143 h 355008"/>
                <a:gd name="connsiteX0" fmla="*/ 217803 w 777006"/>
                <a:gd name="connsiteY0" fmla="*/ 184531 h 355396"/>
                <a:gd name="connsiteX1" fmla="*/ 294303 w 777006"/>
                <a:gd name="connsiteY1" fmla="*/ 149329 h 355396"/>
                <a:gd name="connsiteX2" fmla="*/ 591602 w 777006"/>
                <a:gd name="connsiteY2" fmla="*/ 48694 h 355396"/>
                <a:gd name="connsiteX3" fmla="*/ 754146 w 777006"/>
                <a:gd name="connsiteY3" fmla="*/ 2164 h 355396"/>
                <a:gd name="connsiteX4" fmla="*/ 777006 w 777006"/>
                <a:gd name="connsiteY4" fmla="*/ 116464 h 355396"/>
                <a:gd name="connsiteX5" fmla="*/ 584322 w 777006"/>
                <a:gd name="connsiteY5" fmla="*/ 234324 h 355396"/>
                <a:gd name="connsiteX6" fmla="*/ 450324 w 777006"/>
                <a:gd name="connsiteY6" fmla="*/ 234960 h 355396"/>
                <a:gd name="connsiteX7" fmla="*/ 336504 w 777006"/>
                <a:gd name="connsiteY7" fmla="*/ 256191 h 355396"/>
                <a:gd name="connsiteX8" fmla="*/ 127305 w 777006"/>
                <a:gd name="connsiteY8" fmla="*/ 355396 h 355396"/>
                <a:gd name="connsiteX9" fmla="*/ 2623 w 777006"/>
                <a:gd name="connsiteY9" fmla="*/ 310775 h 355396"/>
                <a:gd name="connsiteX10" fmla="*/ 33581 w 777006"/>
                <a:gd name="connsiteY10" fmla="*/ 220288 h 355396"/>
                <a:gd name="connsiteX11" fmla="*/ 75251 w 777006"/>
                <a:gd name="connsiteY11" fmla="*/ 139325 h 355396"/>
                <a:gd name="connsiteX12" fmla="*/ 217803 w 777006"/>
                <a:gd name="connsiteY12" fmla="*/ 184531 h 355396"/>
                <a:gd name="connsiteX0" fmla="*/ 217803 w 777006"/>
                <a:gd name="connsiteY0" fmla="*/ 184704 h 355569"/>
                <a:gd name="connsiteX1" fmla="*/ 295018 w 777006"/>
                <a:gd name="connsiteY1" fmla="*/ 169835 h 355569"/>
                <a:gd name="connsiteX2" fmla="*/ 591602 w 777006"/>
                <a:gd name="connsiteY2" fmla="*/ 48867 h 355569"/>
                <a:gd name="connsiteX3" fmla="*/ 754146 w 777006"/>
                <a:gd name="connsiteY3" fmla="*/ 2337 h 355569"/>
                <a:gd name="connsiteX4" fmla="*/ 777006 w 777006"/>
                <a:gd name="connsiteY4" fmla="*/ 116637 h 355569"/>
                <a:gd name="connsiteX5" fmla="*/ 584322 w 777006"/>
                <a:gd name="connsiteY5" fmla="*/ 234497 h 355569"/>
                <a:gd name="connsiteX6" fmla="*/ 450324 w 777006"/>
                <a:gd name="connsiteY6" fmla="*/ 235133 h 355569"/>
                <a:gd name="connsiteX7" fmla="*/ 336504 w 777006"/>
                <a:gd name="connsiteY7" fmla="*/ 256364 h 355569"/>
                <a:gd name="connsiteX8" fmla="*/ 127305 w 777006"/>
                <a:gd name="connsiteY8" fmla="*/ 355569 h 355569"/>
                <a:gd name="connsiteX9" fmla="*/ 2623 w 777006"/>
                <a:gd name="connsiteY9" fmla="*/ 310948 h 355569"/>
                <a:gd name="connsiteX10" fmla="*/ 33581 w 777006"/>
                <a:gd name="connsiteY10" fmla="*/ 220461 h 355569"/>
                <a:gd name="connsiteX11" fmla="*/ 75251 w 777006"/>
                <a:gd name="connsiteY11" fmla="*/ 139498 h 355569"/>
                <a:gd name="connsiteX12" fmla="*/ 217803 w 777006"/>
                <a:gd name="connsiteY12" fmla="*/ 184704 h 355569"/>
                <a:gd name="connsiteX0" fmla="*/ 217803 w 777006"/>
                <a:gd name="connsiteY0" fmla="*/ 184704 h 355569"/>
                <a:gd name="connsiteX1" fmla="*/ 295018 w 777006"/>
                <a:gd name="connsiteY1" fmla="*/ 169835 h 355569"/>
                <a:gd name="connsiteX2" fmla="*/ 591602 w 777006"/>
                <a:gd name="connsiteY2" fmla="*/ 48867 h 355569"/>
                <a:gd name="connsiteX3" fmla="*/ 754146 w 777006"/>
                <a:gd name="connsiteY3" fmla="*/ 2337 h 355569"/>
                <a:gd name="connsiteX4" fmla="*/ 777006 w 777006"/>
                <a:gd name="connsiteY4" fmla="*/ 116637 h 355569"/>
                <a:gd name="connsiteX5" fmla="*/ 584322 w 777006"/>
                <a:gd name="connsiteY5" fmla="*/ 234497 h 355569"/>
                <a:gd name="connsiteX6" fmla="*/ 450324 w 777006"/>
                <a:gd name="connsiteY6" fmla="*/ 235133 h 355569"/>
                <a:gd name="connsiteX7" fmla="*/ 336504 w 777006"/>
                <a:gd name="connsiteY7" fmla="*/ 256364 h 355569"/>
                <a:gd name="connsiteX8" fmla="*/ 127305 w 777006"/>
                <a:gd name="connsiteY8" fmla="*/ 355569 h 355569"/>
                <a:gd name="connsiteX9" fmla="*/ 2623 w 777006"/>
                <a:gd name="connsiteY9" fmla="*/ 310948 h 355569"/>
                <a:gd name="connsiteX10" fmla="*/ 33581 w 777006"/>
                <a:gd name="connsiteY10" fmla="*/ 220461 h 355569"/>
                <a:gd name="connsiteX11" fmla="*/ 75251 w 777006"/>
                <a:gd name="connsiteY11" fmla="*/ 139498 h 355569"/>
                <a:gd name="connsiteX12" fmla="*/ 217803 w 777006"/>
                <a:gd name="connsiteY12" fmla="*/ 184704 h 355569"/>
                <a:gd name="connsiteX0" fmla="*/ 217803 w 777006"/>
                <a:gd name="connsiteY0" fmla="*/ 184704 h 355569"/>
                <a:gd name="connsiteX1" fmla="*/ 295018 w 777006"/>
                <a:gd name="connsiteY1" fmla="*/ 169835 h 355569"/>
                <a:gd name="connsiteX2" fmla="*/ 591602 w 777006"/>
                <a:gd name="connsiteY2" fmla="*/ 48867 h 355569"/>
                <a:gd name="connsiteX3" fmla="*/ 754146 w 777006"/>
                <a:gd name="connsiteY3" fmla="*/ 2337 h 355569"/>
                <a:gd name="connsiteX4" fmla="*/ 777006 w 777006"/>
                <a:gd name="connsiteY4" fmla="*/ 116637 h 355569"/>
                <a:gd name="connsiteX5" fmla="*/ 584322 w 777006"/>
                <a:gd name="connsiteY5" fmla="*/ 234497 h 355569"/>
                <a:gd name="connsiteX6" fmla="*/ 450324 w 777006"/>
                <a:gd name="connsiteY6" fmla="*/ 235133 h 355569"/>
                <a:gd name="connsiteX7" fmla="*/ 336504 w 777006"/>
                <a:gd name="connsiteY7" fmla="*/ 256364 h 355569"/>
                <a:gd name="connsiteX8" fmla="*/ 127305 w 777006"/>
                <a:gd name="connsiteY8" fmla="*/ 355569 h 355569"/>
                <a:gd name="connsiteX9" fmla="*/ 2623 w 777006"/>
                <a:gd name="connsiteY9" fmla="*/ 310948 h 355569"/>
                <a:gd name="connsiteX10" fmla="*/ 33581 w 777006"/>
                <a:gd name="connsiteY10" fmla="*/ 220461 h 355569"/>
                <a:gd name="connsiteX11" fmla="*/ 102643 w 777006"/>
                <a:gd name="connsiteY11" fmla="*/ 236421 h 355569"/>
                <a:gd name="connsiteX12" fmla="*/ 217803 w 777006"/>
                <a:gd name="connsiteY12" fmla="*/ 184704 h 355569"/>
                <a:gd name="connsiteX0" fmla="*/ 185407 w 744610"/>
                <a:gd name="connsiteY0" fmla="*/ 184704 h 355569"/>
                <a:gd name="connsiteX1" fmla="*/ 262622 w 744610"/>
                <a:gd name="connsiteY1" fmla="*/ 169835 h 355569"/>
                <a:gd name="connsiteX2" fmla="*/ 559206 w 744610"/>
                <a:gd name="connsiteY2" fmla="*/ 48867 h 355569"/>
                <a:gd name="connsiteX3" fmla="*/ 721750 w 744610"/>
                <a:gd name="connsiteY3" fmla="*/ 2337 h 355569"/>
                <a:gd name="connsiteX4" fmla="*/ 744610 w 744610"/>
                <a:gd name="connsiteY4" fmla="*/ 116637 h 355569"/>
                <a:gd name="connsiteX5" fmla="*/ 551926 w 744610"/>
                <a:gd name="connsiteY5" fmla="*/ 234497 h 355569"/>
                <a:gd name="connsiteX6" fmla="*/ 417928 w 744610"/>
                <a:gd name="connsiteY6" fmla="*/ 235133 h 355569"/>
                <a:gd name="connsiteX7" fmla="*/ 304108 w 744610"/>
                <a:gd name="connsiteY7" fmla="*/ 256364 h 355569"/>
                <a:gd name="connsiteX8" fmla="*/ 94909 w 744610"/>
                <a:gd name="connsiteY8" fmla="*/ 355569 h 355569"/>
                <a:gd name="connsiteX9" fmla="*/ 85184 w 744610"/>
                <a:gd name="connsiteY9" fmla="*/ 292823 h 355569"/>
                <a:gd name="connsiteX10" fmla="*/ 1185 w 744610"/>
                <a:gd name="connsiteY10" fmla="*/ 220461 h 355569"/>
                <a:gd name="connsiteX11" fmla="*/ 70247 w 744610"/>
                <a:gd name="connsiteY11" fmla="*/ 236421 h 355569"/>
                <a:gd name="connsiteX12" fmla="*/ 185407 w 744610"/>
                <a:gd name="connsiteY12" fmla="*/ 184704 h 355569"/>
                <a:gd name="connsiteX0" fmla="*/ 185407 w 744610"/>
                <a:gd name="connsiteY0" fmla="*/ 184704 h 355569"/>
                <a:gd name="connsiteX1" fmla="*/ 262622 w 744610"/>
                <a:gd name="connsiteY1" fmla="*/ 169835 h 355569"/>
                <a:gd name="connsiteX2" fmla="*/ 559206 w 744610"/>
                <a:gd name="connsiteY2" fmla="*/ 48867 h 355569"/>
                <a:gd name="connsiteX3" fmla="*/ 721750 w 744610"/>
                <a:gd name="connsiteY3" fmla="*/ 2337 h 355569"/>
                <a:gd name="connsiteX4" fmla="*/ 744610 w 744610"/>
                <a:gd name="connsiteY4" fmla="*/ 116637 h 355569"/>
                <a:gd name="connsiteX5" fmla="*/ 551926 w 744610"/>
                <a:gd name="connsiteY5" fmla="*/ 234497 h 355569"/>
                <a:gd name="connsiteX6" fmla="*/ 417928 w 744610"/>
                <a:gd name="connsiteY6" fmla="*/ 235133 h 355569"/>
                <a:gd name="connsiteX7" fmla="*/ 304108 w 744610"/>
                <a:gd name="connsiteY7" fmla="*/ 256364 h 355569"/>
                <a:gd name="connsiteX8" fmla="*/ 94909 w 744610"/>
                <a:gd name="connsiteY8" fmla="*/ 355569 h 355569"/>
                <a:gd name="connsiteX9" fmla="*/ 85184 w 744610"/>
                <a:gd name="connsiteY9" fmla="*/ 292823 h 355569"/>
                <a:gd name="connsiteX10" fmla="*/ 1185 w 744610"/>
                <a:gd name="connsiteY10" fmla="*/ 220461 h 355569"/>
                <a:gd name="connsiteX11" fmla="*/ 144439 w 744610"/>
                <a:gd name="connsiteY11" fmla="*/ 228794 h 355569"/>
                <a:gd name="connsiteX12" fmla="*/ 185407 w 744610"/>
                <a:gd name="connsiteY12" fmla="*/ 184704 h 355569"/>
                <a:gd name="connsiteX0" fmla="*/ 102396 w 661599"/>
                <a:gd name="connsiteY0" fmla="*/ 184704 h 355569"/>
                <a:gd name="connsiteX1" fmla="*/ 179611 w 661599"/>
                <a:gd name="connsiteY1" fmla="*/ 169835 h 355569"/>
                <a:gd name="connsiteX2" fmla="*/ 476195 w 661599"/>
                <a:gd name="connsiteY2" fmla="*/ 48867 h 355569"/>
                <a:gd name="connsiteX3" fmla="*/ 638739 w 661599"/>
                <a:gd name="connsiteY3" fmla="*/ 2337 h 355569"/>
                <a:gd name="connsiteX4" fmla="*/ 661599 w 661599"/>
                <a:gd name="connsiteY4" fmla="*/ 116637 h 355569"/>
                <a:gd name="connsiteX5" fmla="*/ 468915 w 661599"/>
                <a:gd name="connsiteY5" fmla="*/ 234497 h 355569"/>
                <a:gd name="connsiteX6" fmla="*/ 334917 w 661599"/>
                <a:gd name="connsiteY6" fmla="*/ 235133 h 355569"/>
                <a:gd name="connsiteX7" fmla="*/ 221097 w 661599"/>
                <a:gd name="connsiteY7" fmla="*/ 256364 h 355569"/>
                <a:gd name="connsiteX8" fmla="*/ 11898 w 661599"/>
                <a:gd name="connsiteY8" fmla="*/ 355569 h 355569"/>
                <a:gd name="connsiteX9" fmla="*/ 2173 w 661599"/>
                <a:gd name="connsiteY9" fmla="*/ 292823 h 355569"/>
                <a:gd name="connsiteX10" fmla="*/ 47470 w 661599"/>
                <a:gd name="connsiteY10" fmla="*/ 249240 h 355569"/>
                <a:gd name="connsiteX11" fmla="*/ 61428 w 661599"/>
                <a:gd name="connsiteY11" fmla="*/ 228794 h 355569"/>
                <a:gd name="connsiteX12" fmla="*/ 102396 w 661599"/>
                <a:gd name="connsiteY12" fmla="*/ 184704 h 355569"/>
                <a:gd name="connsiteX0" fmla="*/ 102153 w 661356"/>
                <a:gd name="connsiteY0" fmla="*/ 184704 h 336076"/>
                <a:gd name="connsiteX1" fmla="*/ 179368 w 661356"/>
                <a:gd name="connsiteY1" fmla="*/ 169835 h 336076"/>
                <a:gd name="connsiteX2" fmla="*/ 475952 w 661356"/>
                <a:gd name="connsiteY2" fmla="*/ 48867 h 336076"/>
                <a:gd name="connsiteX3" fmla="*/ 638496 w 661356"/>
                <a:gd name="connsiteY3" fmla="*/ 2337 h 336076"/>
                <a:gd name="connsiteX4" fmla="*/ 661356 w 661356"/>
                <a:gd name="connsiteY4" fmla="*/ 116637 h 336076"/>
                <a:gd name="connsiteX5" fmla="*/ 468672 w 661356"/>
                <a:gd name="connsiteY5" fmla="*/ 234497 h 336076"/>
                <a:gd name="connsiteX6" fmla="*/ 334674 w 661356"/>
                <a:gd name="connsiteY6" fmla="*/ 235133 h 336076"/>
                <a:gd name="connsiteX7" fmla="*/ 220854 w 661356"/>
                <a:gd name="connsiteY7" fmla="*/ 256364 h 336076"/>
                <a:gd name="connsiteX8" fmla="*/ 30630 w 661356"/>
                <a:gd name="connsiteY8" fmla="*/ 336076 h 336076"/>
                <a:gd name="connsiteX9" fmla="*/ 1930 w 661356"/>
                <a:gd name="connsiteY9" fmla="*/ 292823 h 336076"/>
                <a:gd name="connsiteX10" fmla="*/ 47227 w 661356"/>
                <a:gd name="connsiteY10" fmla="*/ 249240 h 336076"/>
                <a:gd name="connsiteX11" fmla="*/ 61185 w 661356"/>
                <a:gd name="connsiteY11" fmla="*/ 228794 h 336076"/>
                <a:gd name="connsiteX12" fmla="*/ 102153 w 661356"/>
                <a:gd name="connsiteY12" fmla="*/ 184704 h 336076"/>
                <a:gd name="connsiteX0" fmla="*/ 102495 w 661698"/>
                <a:gd name="connsiteY0" fmla="*/ 184704 h 336076"/>
                <a:gd name="connsiteX1" fmla="*/ 179710 w 661698"/>
                <a:gd name="connsiteY1" fmla="*/ 169835 h 336076"/>
                <a:gd name="connsiteX2" fmla="*/ 476294 w 661698"/>
                <a:gd name="connsiteY2" fmla="*/ 48867 h 336076"/>
                <a:gd name="connsiteX3" fmla="*/ 638838 w 661698"/>
                <a:gd name="connsiteY3" fmla="*/ 2337 h 336076"/>
                <a:gd name="connsiteX4" fmla="*/ 661698 w 661698"/>
                <a:gd name="connsiteY4" fmla="*/ 116637 h 336076"/>
                <a:gd name="connsiteX5" fmla="*/ 469014 w 661698"/>
                <a:gd name="connsiteY5" fmla="*/ 234497 h 336076"/>
                <a:gd name="connsiteX6" fmla="*/ 335016 w 661698"/>
                <a:gd name="connsiteY6" fmla="*/ 235133 h 336076"/>
                <a:gd name="connsiteX7" fmla="*/ 221196 w 661698"/>
                <a:gd name="connsiteY7" fmla="*/ 256364 h 336076"/>
                <a:gd name="connsiteX8" fmla="*/ 30972 w 661698"/>
                <a:gd name="connsiteY8" fmla="*/ 336076 h 336076"/>
                <a:gd name="connsiteX9" fmla="*/ 2272 w 661698"/>
                <a:gd name="connsiteY9" fmla="*/ 292823 h 336076"/>
                <a:gd name="connsiteX10" fmla="*/ 39415 w 661698"/>
                <a:gd name="connsiteY10" fmla="*/ 251339 h 336076"/>
                <a:gd name="connsiteX11" fmla="*/ 61527 w 661698"/>
                <a:gd name="connsiteY11" fmla="*/ 228794 h 336076"/>
                <a:gd name="connsiteX12" fmla="*/ 102495 w 661698"/>
                <a:gd name="connsiteY12" fmla="*/ 184704 h 336076"/>
                <a:gd name="connsiteX0" fmla="*/ 106138 w 661698"/>
                <a:gd name="connsiteY0" fmla="*/ 208978 h 336076"/>
                <a:gd name="connsiteX1" fmla="*/ 179710 w 661698"/>
                <a:gd name="connsiteY1" fmla="*/ 169835 h 336076"/>
                <a:gd name="connsiteX2" fmla="*/ 476294 w 661698"/>
                <a:gd name="connsiteY2" fmla="*/ 48867 h 336076"/>
                <a:gd name="connsiteX3" fmla="*/ 638838 w 661698"/>
                <a:gd name="connsiteY3" fmla="*/ 2337 h 336076"/>
                <a:gd name="connsiteX4" fmla="*/ 661698 w 661698"/>
                <a:gd name="connsiteY4" fmla="*/ 116637 h 336076"/>
                <a:gd name="connsiteX5" fmla="*/ 469014 w 661698"/>
                <a:gd name="connsiteY5" fmla="*/ 234497 h 336076"/>
                <a:gd name="connsiteX6" fmla="*/ 335016 w 661698"/>
                <a:gd name="connsiteY6" fmla="*/ 235133 h 336076"/>
                <a:gd name="connsiteX7" fmla="*/ 221196 w 661698"/>
                <a:gd name="connsiteY7" fmla="*/ 256364 h 336076"/>
                <a:gd name="connsiteX8" fmla="*/ 30972 w 661698"/>
                <a:gd name="connsiteY8" fmla="*/ 336076 h 336076"/>
                <a:gd name="connsiteX9" fmla="*/ 2272 w 661698"/>
                <a:gd name="connsiteY9" fmla="*/ 292823 h 336076"/>
                <a:gd name="connsiteX10" fmla="*/ 39415 w 661698"/>
                <a:gd name="connsiteY10" fmla="*/ 251339 h 336076"/>
                <a:gd name="connsiteX11" fmla="*/ 61527 w 661698"/>
                <a:gd name="connsiteY11" fmla="*/ 228794 h 336076"/>
                <a:gd name="connsiteX12" fmla="*/ 106138 w 661698"/>
                <a:gd name="connsiteY12" fmla="*/ 208978 h 336076"/>
                <a:gd name="connsiteX0" fmla="*/ 106138 w 661698"/>
                <a:gd name="connsiteY0" fmla="*/ 208978 h 336076"/>
                <a:gd name="connsiteX1" fmla="*/ 179710 w 661698"/>
                <a:gd name="connsiteY1" fmla="*/ 169835 h 336076"/>
                <a:gd name="connsiteX2" fmla="*/ 476294 w 661698"/>
                <a:gd name="connsiteY2" fmla="*/ 48867 h 336076"/>
                <a:gd name="connsiteX3" fmla="*/ 638838 w 661698"/>
                <a:gd name="connsiteY3" fmla="*/ 2337 h 336076"/>
                <a:gd name="connsiteX4" fmla="*/ 661698 w 661698"/>
                <a:gd name="connsiteY4" fmla="*/ 116637 h 336076"/>
                <a:gd name="connsiteX5" fmla="*/ 469014 w 661698"/>
                <a:gd name="connsiteY5" fmla="*/ 234497 h 336076"/>
                <a:gd name="connsiteX6" fmla="*/ 335016 w 661698"/>
                <a:gd name="connsiteY6" fmla="*/ 235133 h 336076"/>
                <a:gd name="connsiteX7" fmla="*/ 167237 w 661698"/>
                <a:gd name="connsiteY7" fmla="*/ 272345 h 336076"/>
                <a:gd name="connsiteX8" fmla="*/ 30972 w 661698"/>
                <a:gd name="connsiteY8" fmla="*/ 336076 h 336076"/>
                <a:gd name="connsiteX9" fmla="*/ 2272 w 661698"/>
                <a:gd name="connsiteY9" fmla="*/ 292823 h 336076"/>
                <a:gd name="connsiteX10" fmla="*/ 39415 w 661698"/>
                <a:gd name="connsiteY10" fmla="*/ 251339 h 336076"/>
                <a:gd name="connsiteX11" fmla="*/ 61527 w 661698"/>
                <a:gd name="connsiteY11" fmla="*/ 228794 h 336076"/>
                <a:gd name="connsiteX12" fmla="*/ 106138 w 661698"/>
                <a:gd name="connsiteY12" fmla="*/ 208978 h 336076"/>
                <a:gd name="connsiteX0" fmla="*/ 106138 w 661698"/>
                <a:gd name="connsiteY0" fmla="*/ 208978 h 336076"/>
                <a:gd name="connsiteX1" fmla="*/ 179710 w 661698"/>
                <a:gd name="connsiteY1" fmla="*/ 169835 h 336076"/>
                <a:gd name="connsiteX2" fmla="*/ 476294 w 661698"/>
                <a:gd name="connsiteY2" fmla="*/ 48867 h 336076"/>
                <a:gd name="connsiteX3" fmla="*/ 638838 w 661698"/>
                <a:gd name="connsiteY3" fmla="*/ 2337 h 336076"/>
                <a:gd name="connsiteX4" fmla="*/ 661698 w 661698"/>
                <a:gd name="connsiteY4" fmla="*/ 116637 h 336076"/>
                <a:gd name="connsiteX5" fmla="*/ 469014 w 661698"/>
                <a:gd name="connsiteY5" fmla="*/ 234497 h 336076"/>
                <a:gd name="connsiteX6" fmla="*/ 335016 w 661698"/>
                <a:gd name="connsiteY6" fmla="*/ 235133 h 336076"/>
                <a:gd name="connsiteX7" fmla="*/ 167237 w 661698"/>
                <a:gd name="connsiteY7" fmla="*/ 272345 h 336076"/>
                <a:gd name="connsiteX8" fmla="*/ 30972 w 661698"/>
                <a:gd name="connsiteY8" fmla="*/ 336076 h 336076"/>
                <a:gd name="connsiteX9" fmla="*/ 2272 w 661698"/>
                <a:gd name="connsiteY9" fmla="*/ 292823 h 336076"/>
                <a:gd name="connsiteX10" fmla="*/ 39415 w 661698"/>
                <a:gd name="connsiteY10" fmla="*/ 251339 h 336076"/>
                <a:gd name="connsiteX11" fmla="*/ 61527 w 661698"/>
                <a:gd name="connsiteY11" fmla="*/ 228794 h 336076"/>
                <a:gd name="connsiteX12" fmla="*/ 106138 w 661698"/>
                <a:gd name="connsiteY12" fmla="*/ 208978 h 336076"/>
                <a:gd name="connsiteX0" fmla="*/ 106138 w 638838"/>
                <a:gd name="connsiteY0" fmla="*/ 208978 h 336076"/>
                <a:gd name="connsiteX1" fmla="*/ 179710 w 638838"/>
                <a:gd name="connsiteY1" fmla="*/ 169835 h 336076"/>
                <a:gd name="connsiteX2" fmla="*/ 476294 w 638838"/>
                <a:gd name="connsiteY2" fmla="*/ 48867 h 336076"/>
                <a:gd name="connsiteX3" fmla="*/ 638838 w 638838"/>
                <a:gd name="connsiteY3" fmla="*/ 2337 h 336076"/>
                <a:gd name="connsiteX4" fmla="*/ 585108 w 638838"/>
                <a:gd name="connsiteY4" fmla="*/ 143312 h 336076"/>
                <a:gd name="connsiteX5" fmla="*/ 469014 w 638838"/>
                <a:gd name="connsiteY5" fmla="*/ 234497 h 336076"/>
                <a:gd name="connsiteX6" fmla="*/ 335016 w 638838"/>
                <a:gd name="connsiteY6" fmla="*/ 235133 h 336076"/>
                <a:gd name="connsiteX7" fmla="*/ 167237 w 638838"/>
                <a:gd name="connsiteY7" fmla="*/ 272345 h 336076"/>
                <a:gd name="connsiteX8" fmla="*/ 30972 w 638838"/>
                <a:gd name="connsiteY8" fmla="*/ 336076 h 336076"/>
                <a:gd name="connsiteX9" fmla="*/ 2272 w 638838"/>
                <a:gd name="connsiteY9" fmla="*/ 292823 h 336076"/>
                <a:gd name="connsiteX10" fmla="*/ 39415 w 638838"/>
                <a:gd name="connsiteY10" fmla="*/ 251339 h 336076"/>
                <a:gd name="connsiteX11" fmla="*/ 61527 w 638838"/>
                <a:gd name="connsiteY11" fmla="*/ 228794 h 336076"/>
                <a:gd name="connsiteX12" fmla="*/ 106138 w 638838"/>
                <a:gd name="connsiteY12" fmla="*/ 208978 h 336076"/>
                <a:gd name="connsiteX0" fmla="*/ 106138 w 619591"/>
                <a:gd name="connsiteY0" fmla="*/ 194355 h 321453"/>
                <a:gd name="connsiteX1" fmla="*/ 179710 w 619591"/>
                <a:gd name="connsiteY1" fmla="*/ 155212 h 321453"/>
                <a:gd name="connsiteX2" fmla="*/ 476294 w 619591"/>
                <a:gd name="connsiteY2" fmla="*/ 34244 h 321453"/>
                <a:gd name="connsiteX3" fmla="*/ 619591 w 619591"/>
                <a:gd name="connsiteY3" fmla="*/ 3450 h 321453"/>
                <a:gd name="connsiteX4" fmla="*/ 585108 w 619591"/>
                <a:gd name="connsiteY4" fmla="*/ 128689 h 321453"/>
                <a:gd name="connsiteX5" fmla="*/ 469014 w 619591"/>
                <a:gd name="connsiteY5" fmla="*/ 219874 h 321453"/>
                <a:gd name="connsiteX6" fmla="*/ 335016 w 619591"/>
                <a:gd name="connsiteY6" fmla="*/ 220510 h 321453"/>
                <a:gd name="connsiteX7" fmla="*/ 167237 w 619591"/>
                <a:gd name="connsiteY7" fmla="*/ 257722 h 321453"/>
                <a:gd name="connsiteX8" fmla="*/ 30972 w 619591"/>
                <a:gd name="connsiteY8" fmla="*/ 321453 h 321453"/>
                <a:gd name="connsiteX9" fmla="*/ 2272 w 619591"/>
                <a:gd name="connsiteY9" fmla="*/ 278200 h 321453"/>
                <a:gd name="connsiteX10" fmla="*/ 39415 w 619591"/>
                <a:gd name="connsiteY10" fmla="*/ 236716 h 321453"/>
                <a:gd name="connsiteX11" fmla="*/ 61527 w 619591"/>
                <a:gd name="connsiteY11" fmla="*/ 214171 h 321453"/>
                <a:gd name="connsiteX12" fmla="*/ 106138 w 619591"/>
                <a:gd name="connsiteY12" fmla="*/ 194355 h 321453"/>
                <a:gd name="connsiteX0" fmla="*/ 106138 w 619591"/>
                <a:gd name="connsiteY0" fmla="*/ 199694 h 326792"/>
                <a:gd name="connsiteX1" fmla="*/ 179710 w 619591"/>
                <a:gd name="connsiteY1" fmla="*/ 160551 h 326792"/>
                <a:gd name="connsiteX2" fmla="*/ 495912 w 619591"/>
                <a:gd name="connsiteY2" fmla="*/ 18535 h 326792"/>
                <a:gd name="connsiteX3" fmla="*/ 619591 w 619591"/>
                <a:gd name="connsiteY3" fmla="*/ 8789 h 326792"/>
                <a:gd name="connsiteX4" fmla="*/ 585108 w 619591"/>
                <a:gd name="connsiteY4" fmla="*/ 134028 h 326792"/>
                <a:gd name="connsiteX5" fmla="*/ 469014 w 619591"/>
                <a:gd name="connsiteY5" fmla="*/ 225213 h 326792"/>
                <a:gd name="connsiteX6" fmla="*/ 335016 w 619591"/>
                <a:gd name="connsiteY6" fmla="*/ 225849 h 326792"/>
                <a:gd name="connsiteX7" fmla="*/ 167237 w 619591"/>
                <a:gd name="connsiteY7" fmla="*/ 263061 h 326792"/>
                <a:gd name="connsiteX8" fmla="*/ 30972 w 619591"/>
                <a:gd name="connsiteY8" fmla="*/ 326792 h 326792"/>
                <a:gd name="connsiteX9" fmla="*/ 2272 w 619591"/>
                <a:gd name="connsiteY9" fmla="*/ 283539 h 326792"/>
                <a:gd name="connsiteX10" fmla="*/ 39415 w 619591"/>
                <a:gd name="connsiteY10" fmla="*/ 242055 h 326792"/>
                <a:gd name="connsiteX11" fmla="*/ 61527 w 619591"/>
                <a:gd name="connsiteY11" fmla="*/ 219510 h 326792"/>
                <a:gd name="connsiteX12" fmla="*/ 106138 w 619591"/>
                <a:gd name="connsiteY12" fmla="*/ 199694 h 326792"/>
                <a:gd name="connsiteX0" fmla="*/ 106138 w 619591"/>
                <a:gd name="connsiteY0" fmla="*/ 195071 h 322169"/>
                <a:gd name="connsiteX1" fmla="*/ 409778 w 619591"/>
                <a:gd name="connsiteY1" fmla="*/ 48699 h 322169"/>
                <a:gd name="connsiteX2" fmla="*/ 495912 w 619591"/>
                <a:gd name="connsiteY2" fmla="*/ 13912 h 322169"/>
                <a:gd name="connsiteX3" fmla="*/ 619591 w 619591"/>
                <a:gd name="connsiteY3" fmla="*/ 4166 h 322169"/>
                <a:gd name="connsiteX4" fmla="*/ 585108 w 619591"/>
                <a:gd name="connsiteY4" fmla="*/ 129405 h 322169"/>
                <a:gd name="connsiteX5" fmla="*/ 469014 w 619591"/>
                <a:gd name="connsiteY5" fmla="*/ 220590 h 322169"/>
                <a:gd name="connsiteX6" fmla="*/ 335016 w 619591"/>
                <a:gd name="connsiteY6" fmla="*/ 221226 h 322169"/>
                <a:gd name="connsiteX7" fmla="*/ 167237 w 619591"/>
                <a:gd name="connsiteY7" fmla="*/ 258438 h 322169"/>
                <a:gd name="connsiteX8" fmla="*/ 30972 w 619591"/>
                <a:gd name="connsiteY8" fmla="*/ 322169 h 322169"/>
                <a:gd name="connsiteX9" fmla="*/ 2272 w 619591"/>
                <a:gd name="connsiteY9" fmla="*/ 278916 h 322169"/>
                <a:gd name="connsiteX10" fmla="*/ 39415 w 619591"/>
                <a:gd name="connsiteY10" fmla="*/ 237432 h 322169"/>
                <a:gd name="connsiteX11" fmla="*/ 61527 w 619591"/>
                <a:gd name="connsiteY11" fmla="*/ 214887 h 322169"/>
                <a:gd name="connsiteX12" fmla="*/ 106138 w 619591"/>
                <a:gd name="connsiteY12" fmla="*/ 195071 h 322169"/>
                <a:gd name="connsiteX0" fmla="*/ 106138 w 619591"/>
                <a:gd name="connsiteY0" fmla="*/ 195071 h 322169"/>
                <a:gd name="connsiteX1" fmla="*/ 409778 w 619591"/>
                <a:gd name="connsiteY1" fmla="*/ 48699 h 322169"/>
                <a:gd name="connsiteX2" fmla="*/ 495912 w 619591"/>
                <a:gd name="connsiteY2" fmla="*/ 13912 h 322169"/>
                <a:gd name="connsiteX3" fmla="*/ 619591 w 619591"/>
                <a:gd name="connsiteY3" fmla="*/ 4166 h 322169"/>
                <a:gd name="connsiteX4" fmla="*/ 585108 w 619591"/>
                <a:gd name="connsiteY4" fmla="*/ 129405 h 322169"/>
                <a:gd name="connsiteX5" fmla="*/ 469014 w 619591"/>
                <a:gd name="connsiteY5" fmla="*/ 220590 h 322169"/>
                <a:gd name="connsiteX6" fmla="*/ 330790 w 619591"/>
                <a:gd name="connsiteY6" fmla="*/ 235876 h 322169"/>
                <a:gd name="connsiteX7" fmla="*/ 167237 w 619591"/>
                <a:gd name="connsiteY7" fmla="*/ 258438 h 322169"/>
                <a:gd name="connsiteX8" fmla="*/ 30972 w 619591"/>
                <a:gd name="connsiteY8" fmla="*/ 322169 h 322169"/>
                <a:gd name="connsiteX9" fmla="*/ 2272 w 619591"/>
                <a:gd name="connsiteY9" fmla="*/ 278916 h 322169"/>
                <a:gd name="connsiteX10" fmla="*/ 39415 w 619591"/>
                <a:gd name="connsiteY10" fmla="*/ 237432 h 322169"/>
                <a:gd name="connsiteX11" fmla="*/ 61527 w 619591"/>
                <a:gd name="connsiteY11" fmla="*/ 214887 h 322169"/>
                <a:gd name="connsiteX12" fmla="*/ 106138 w 619591"/>
                <a:gd name="connsiteY12" fmla="*/ 195071 h 322169"/>
                <a:gd name="connsiteX0" fmla="*/ 106138 w 619591"/>
                <a:gd name="connsiteY0" fmla="*/ 195071 h 290510"/>
                <a:gd name="connsiteX1" fmla="*/ 409778 w 619591"/>
                <a:gd name="connsiteY1" fmla="*/ 48699 h 290510"/>
                <a:gd name="connsiteX2" fmla="*/ 495912 w 619591"/>
                <a:gd name="connsiteY2" fmla="*/ 13912 h 290510"/>
                <a:gd name="connsiteX3" fmla="*/ 619591 w 619591"/>
                <a:gd name="connsiteY3" fmla="*/ 4166 h 290510"/>
                <a:gd name="connsiteX4" fmla="*/ 585108 w 619591"/>
                <a:gd name="connsiteY4" fmla="*/ 129405 h 290510"/>
                <a:gd name="connsiteX5" fmla="*/ 469014 w 619591"/>
                <a:gd name="connsiteY5" fmla="*/ 220590 h 290510"/>
                <a:gd name="connsiteX6" fmla="*/ 330790 w 619591"/>
                <a:gd name="connsiteY6" fmla="*/ 235876 h 290510"/>
                <a:gd name="connsiteX7" fmla="*/ 167237 w 619591"/>
                <a:gd name="connsiteY7" fmla="*/ 258438 h 290510"/>
                <a:gd name="connsiteX8" fmla="*/ 72679 w 619591"/>
                <a:gd name="connsiteY8" fmla="*/ 282915 h 290510"/>
                <a:gd name="connsiteX9" fmla="*/ 2272 w 619591"/>
                <a:gd name="connsiteY9" fmla="*/ 278916 h 290510"/>
                <a:gd name="connsiteX10" fmla="*/ 39415 w 619591"/>
                <a:gd name="connsiteY10" fmla="*/ 237432 h 290510"/>
                <a:gd name="connsiteX11" fmla="*/ 61527 w 619591"/>
                <a:gd name="connsiteY11" fmla="*/ 214887 h 290510"/>
                <a:gd name="connsiteX12" fmla="*/ 106138 w 619591"/>
                <a:gd name="connsiteY12" fmla="*/ 195071 h 290510"/>
                <a:gd name="connsiteX0" fmla="*/ 68548 w 582001"/>
                <a:gd name="connsiteY0" fmla="*/ 195071 h 282915"/>
                <a:gd name="connsiteX1" fmla="*/ 372188 w 582001"/>
                <a:gd name="connsiteY1" fmla="*/ 48699 h 282915"/>
                <a:gd name="connsiteX2" fmla="*/ 458322 w 582001"/>
                <a:gd name="connsiteY2" fmla="*/ 13912 h 282915"/>
                <a:gd name="connsiteX3" fmla="*/ 582001 w 582001"/>
                <a:gd name="connsiteY3" fmla="*/ 4166 h 282915"/>
                <a:gd name="connsiteX4" fmla="*/ 547518 w 582001"/>
                <a:gd name="connsiteY4" fmla="*/ 129405 h 282915"/>
                <a:gd name="connsiteX5" fmla="*/ 431424 w 582001"/>
                <a:gd name="connsiteY5" fmla="*/ 220590 h 282915"/>
                <a:gd name="connsiteX6" fmla="*/ 293200 w 582001"/>
                <a:gd name="connsiteY6" fmla="*/ 235876 h 282915"/>
                <a:gd name="connsiteX7" fmla="*/ 129647 w 582001"/>
                <a:gd name="connsiteY7" fmla="*/ 258438 h 282915"/>
                <a:gd name="connsiteX8" fmla="*/ 35089 w 582001"/>
                <a:gd name="connsiteY8" fmla="*/ 282915 h 282915"/>
                <a:gd name="connsiteX9" fmla="*/ 53094 w 582001"/>
                <a:gd name="connsiteY9" fmla="*/ 243458 h 282915"/>
                <a:gd name="connsiteX10" fmla="*/ 1825 w 582001"/>
                <a:gd name="connsiteY10" fmla="*/ 237432 h 282915"/>
                <a:gd name="connsiteX11" fmla="*/ 23937 w 582001"/>
                <a:gd name="connsiteY11" fmla="*/ 214887 h 282915"/>
                <a:gd name="connsiteX12" fmla="*/ 68548 w 582001"/>
                <a:gd name="connsiteY12" fmla="*/ 195071 h 282915"/>
                <a:gd name="connsiteX0" fmla="*/ 208832 w 582001"/>
                <a:gd name="connsiteY0" fmla="*/ 120001 h 282915"/>
                <a:gd name="connsiteX1" fmla="*/ 372188 w 582001"/>
                <a:gd name="connsiteY1" fmla="*/ 48699 h 282915"/>
                <a:gd name="connsiteX2" fmla="*/ 458322 w 582001"/>
                <a:gd name="connsiteY2" fmla="*/ 13912 h 282915"/>
                <a:gd name="connsiteX3" fmla="*/ 582001 w 582001"/>
                <a:gd name="connsiteY3" fmla="*/ 4166 h 282915"/>
                <a:gd name="connsiteX4" fmla="*/ 547518 w 582001"/>
                <a:gd name="connsiteY4" fmla="*/ 129405 h 282915"/>
                <a:gd name="connsiteX5" fmla="*/ 431424 w 582001"/>
                <a:gd name="connsiteY5" fmla="*/ 220590 h 282915"/>
                <a:gd name="connsiteX6" fmla="*/ 293200 w 582001"/>
                <a:gd name="connsiteY6" fmla="*/ 235876 h 282915"/>
                <a:gd name="connsiteX7" fmla="*/ 129647 w 582001"/>
                <a:gd name="connsiteY7" fmla="*/ 258438 h 282915"/>
                <a:gd name="connsiteX8" fmla="*/ 35089 w 582001"/>
                <a:gd name="connsiteY8" fmla="*/ 282915 h 282915"/>
                <a:gd name="connsiteX9" fmla="*/ 53094 w 582001"/>
                <a:gd name="connsiteY9" fmla="*/ 243458 h 282915"/>
                <a:gd name="connsiteX10" fmla="*/ 1825 w 582001"/>
                <a:gd name="connsiteY10" fmla="*/ 237432 h 282915"/>
                <a:gd name="connsiteX11" fmla="*/ 23937 w 582001"/>
                <a:gd name="connsiteY11" fmla="*/ 214887 h 282915"/>
                <a:gd name="connsiteX12" fmla="*/ 208832 w 582001"/>
                <a:gd name="connsiteY12" fmla="*/ 120001 h 282915"/>
                <a:gd name="connsiteX0" fmla="*/ 208832 w 582001"/>
                <a:gd name="connsiteY0" fmla="*/ 120001 h 282915"/>
                <a:gd name="connsiteX1" fmla="*/ 372188 w 582001"/>
                <a:gd name="connsiteY1" fmla="*/ 48699 h 282915"/>
                <a:gd name="connsiteX2" fmla="*/ 458322 w 582001"/>
                <a:gd name="connsiteY2" fmla="*/ 13912 h 282915"/>
                <a:gd name="connsiteX3" fmla="*/ 582001 w 582001"/>
                <a:gd name="connsiteY3" fmla="*/ 4166 h 282915"/>
                <a:gd name="connsiteX4" fmla="*/ 547518 w 582001"/>
                <a:gd name="connsiteY4" fmla="*/ 129405 h 282915"/>
                <a:gd name="connsiteX5" fmla="*/ 431424 w 582001"/>
                <a:gd name="connsiteY5" fmla="*/ 220590 h 282915"/>
                <a:gd name="connsiteX6" fmla="*/ 293200 w 582001"/>
                <a:gd name="connsiteY6" fmla="*/ 235876 h 282915"/>
                <a:gd name="connsiteX7" fmla="*/ 129647 w 582001"/>
                <a:gd name="connsiteY7" fmla="*/ 258438 h 282915"/>
                <a:gd name="connsiteX8" fmla="*/ 35089 w 582001"/>
                <a:gd name="connsiteY8" fmla="*/ 282915 h 282915"/>
                <a:gd name="connsiteX9" fmla="*/ 53094 w 582001"/>
                <a:gd name="connsiteY9" fmla="*/ 243458 h 282915"/>
                <a:gd name="connsiteX10" fmla="*/ 1825 w 582001"/>
                <a:gd name="connsiteY10" fmla="*/ 237432 h 282915"/>
                <a:gd name="connsiteX11" fmla="*/ 113078 w 582001"/>
                <a:gd name="connsiteY11" fmla="*/ 184283 h 282915"/>
                <a:gd name="connsiteX12" fmla="*/ 208832 w 582001"/>
                <a:gd name="connsiteY12" fmla="*/ 120001 h 282915"/>
                <a:gd name="connsiteX0" fmla="*/ 173743 w 546912"/>
                <a:gd name="connsiteY0" fmla="*/ 120001 h 282915"/>
                <a:gd name="connsiteX1" fmla="*/ 337099 w 546912"/>
                <a:gd name="connsiteY1" fmla="*/ 48699 h 282915"/>
                <a:gd name="connsiteX2" fmla="*/ 423233 w 546912"/>
                <a:gd name="connsiteY2" fmla="*/ 13912 h 282915"/>
                <a:gd name="connsiteX3" fmla="*/ 546912 w 546912"/>
                <a:gd name="connsiteY3" fmla="*/ 4166 h 282915"/>
                <a:gd name="connsiteX4" fmla="*/ 512429 w 546912"/>
                <a:gd name="connsiteY4" fmla="*/ 129405 h 282915"/>
                <a:gd name="connsiteX5" fmla="*/ 396335 w 546912"/>
                <a:gd name="connsiteY5" fmla="*/ 220590 h 282915"/>
                <a:gd name="connsiteX6" fmla="*/ 258111 w 546912"/>
                <a:gd name="connsiteY6" fmla="*/ 235876 h 282915"/>
                <a:gd name="connsiteX7" fmla="*/ 94558 w 546912"/>
                <a:gd name="connsiteY7" fmla="*/ 258438 h 282915"/>
                <a:gd name="connsiteX8" fmla="*/ 0 w 546912"/>
                <a:gd name="connsiteY8" fmla="*/ 282915 h 282915"/>
                <a:gd name="connsiteX9" fmla="*/ 18005 w 546912"/>
                <a:gd name="connsiteY9" fmla="*/ 243458 h 282915"/>
                <a:gd name="connsiteX10" fmla="*/ 32332 w 546912"/>
                <a:gd name="connsiteY10" fmla="*/ 215325 h 282915"/>
                <a:gd name="connsiteX11" fmla="*/ 77989 w 546912"/>
                <a:gd name="connsiteY11" fmla="*/ 184283 h 282915"/>
                <a:gd name="connsiteX12" fmla="*/ 173743 w 546912"/>
                <a:gd name="connsiteY12" fmla="*/ 120001 h 282915"/>
                <a:gd name="connsiteX0" fmla="*/ 160156 w 533325"/>
                <a:gd name="connsiteY0" fmla="*/ 120001 h 265920"/>
                <a:gd name="connsiteX1" fmla="*/ 323512 w 533325"/>
                <a:gd name="connsiteY1" fmla="*/ 48699 h 265920"/>
                <a:gd name="connsiteX2" fmla="*/ 409646 w 533325"/>
                <a:gd name="connsiteY2" fmla="*/ 13912 h 265920"/>
                <a:gd name="connsiteX3" fmla="*/ 533325 w 533325"/>
                <a:gd name="connsiteY3" fmla="*/ 4166 h 265920"/>
                <a:gd name="connsiteX4" fmla="*/ 498842 w 533325"/>
                <a:gd name="connsiteY4" fmla="*/ 129405 h 265920"/>
                <a:gd name="connsiteX5" fmla="*/ 382748 w 533325"/>
                <a:gd name="connsiteY5" fmla="*/ 220590 h 265920"/>
                <a:gd name="connsiteX6" fmla="*/ 244524 w 533325"/>
                <a:gd name="connsiteY6" fmla="*/ 235876 h 265920"/>
                <a:gd name="connsiteX7" fmla="*/ 80971 w 533325"/>
                <a:gd name="connsiteY7" fmla="*/ 258438 h 265920"/>
                <a:gd name="connsiteX8" fmla="*/ 33503 w 533325"/>
                <a:gd name="connsiteY8" fmla="*/ 265920 h 265920"/>
                <a:gd name="connsiteX9" fmla="*/ 4418 w 533325"/>
                <a:gd name="connsiteY9" fmla="*/ 243458 h 265920"/>
                <a:gd name="connsiteX10" fmla="*/ 18745 w 533325"/>
                <a:gd name="connsiteY10" fmla="*/ 215325 h 265920"/>
                <a:gd name="connsiteX11" fmla="*/ 64402 w 533325"/>
                <a:gd name="connsiteY11" fmla="*/ 184283 h 265920"/>
                <a:gd name="connsiteX12" fmla="*/ 160156 w 533325"/>
                <a:gd name="connsiteY12" fmla="*/ 120001 h 265920"/>
                <a:gd name="connsiteX0" fmla="*/ 145903 w 519072"/>
                <a:gd name="connsiteY0" fmla="*/ 120001 h 265920"/>
                <a:gd name="connsiteX1" fmla="*/ 309259 w 519072"/>
                <a:gd name="connsiteY1" fmla="*/ 48699 h 265920"/>
                <a:gd name="connsiteX2" fmla="*/ 395393 w 519072"/>
                <a:gd name="connsiteY2" fmla="*/ 13912 h 265920"/>
                <a:gd name="connsiteX3" fmla="*/ 519072 w 519072"/>
                <a:gd name="connsiteY3" fmla="*/ 4166 h 265920"/>
                <a:gd name="connsiteX4" fmla="*/ 484589 w 519072"/>
                <a:gd name="connsiteY4" fmla="*/ 129405 h 265920"/>
                <a:gd name="connsiteX5" fmla="*/ 368495 w 519072"/>
                <a:gd name="connsiteY5" fmla="*/ 220590 h 265920"/>
                <a:gd name="connsiteX6" fmla="*/ 230271 w 519072"/>
                <a:gd name="connsiteY6" fmla="*/ 235876 h 265920"/>
                <a:gd name="connsiteX7" fmla="*/ 66718 w 519072"/>
                <a:gd name="connsiteY7" fmla="*/ 258438 h 265920"/>
                <a:gd name="connsiteX8" fmla="*/ 19250 w 519072"/>
                <a:gd name="connsiteY8" fmla="*/ 265920 h 265920"/>
                <a:gd name="connsiteX9" fmla="*/ 19022 w 519072"/>
                <a:gd name="connsiteY9" fmla="*/ 235331 h 265920"/>
                <a:gd name="connsiteX10" fmla="*/ 4492 w 519072"/>
                <a:gd name="connsiteY10" fmla="*/ 215325 h 265920"/>
                <a:gd name="connsiteX11" fmla="*/ 50149 w 519072"/>
                <a:gd name="connsiteY11" fmla="*/ 184283 h 265920"/>
                <a:gd name="connsiteX12" fmla="*/ 145903 w 519072"/>
                <a:gd name="connsiteY12" fmla="*/ 120001 h 265920"/>
                <a:gd name="connsiteX0" fmla="*/ 145903 w 519072"/>
                <a:gd name="connsiteY0" fmla="*/ 120001 h 264634"/>
                <a:gd name="connsiteX1" fmla="*/ 309259 w 519072"/>
                <a:gd name="connsiteY1" fmla="*/ 48699 h 264634"/>
                <a:gd name="connsiteX2" fmla="*/ 395393 w 519072"/>
                <a:gd name="connsiteY2" fmla="*/ 13912 h 264634"/>
                <a:gd name="connsiteX3" fmla="*/ 519072 w 519072"/>
                <a:gd name="connsiteY3" fmla="*/ 4166 h 264634"/>
                <a:gd name="connsiteX4" fmla="*/ 484589 w 519072"/>
                <a:gd name="connsiteY4" fmla="*/ 129405 h 264634"/>
                <a:gd name="connsiteX5" fmla="*/ 368495 w 519072"/>
                <a:gd name="connsiteY5" fmla="*/ 220590 h 264634"/>
                <a:gd name="connsiteX6" fmla="*/ 230271 w 519072"/>
                <a:gd name="connsiteY6" fmla="*/ 235876 h 264634"/>
                <a:gd name="connsiteX7" fmla="*/ 66718 w 519072"/>
                <a:gd name="connsiteY7" fmla="*/ 258438 h 264634"/>
                <a:gd name="connsiteX8" fmla="*/ 35741 w 519072"/>
                <a:gd name="connsiteY8" fmla="*/ 259064 h 264634"/>
                <a:gd name="connsiteX9" fmla="*/ 19022 w 519072"/>
                <a:gd name="connsiteY9" fmla="*/ 235331 h 264634"/>
                <a:gd name="connsiteX10" fmla="*/ 4492 w 519072"/>
                <a:gd name="connsiteY10" fmla="*/ 215325 h 264634"/>
                <a:gd name="connsiteX11" fmla="*/ 50149 w 519072"/>
                <a:gd name="connsiteY11" fmla="*/ 184283 h 264634"/>
                <a:gd name="connsiteX12" fmla="*/ 145903 w 519072"/>
                <a:gd name="connsiteY12" fmla="*/ 120001 h 264634"/>
                <a:gd name="connsiteX0" fmla="*/ 145903 w 510964"/>
                <a:gd name="connsiteY0" fmla="*/ 106937 h 251570"/>
                <a:gd name="connsiteX1" fmla="*/ 309259 w 510964"/>
                <a:gd name="connsiteY1" fmla="*/ 35635 h 251570"/>
                <a:gd name="connsiteX2" fmla="*/ 395393 w 510964"/>
                <a:gd name="connsiteY2" fmla="*/ 848 h 251570"/>
                <a:gd name="connsiteX3" fmla="*/ 510964 w 510964"/>
                <a:gd name="connsiteY3" fmla="*/ 46047 h 251570"/>
                <a:gd name="connsiteX4" fmla="*/ 484589 w 510964"/>
                <a:gd name="connsiteY4" fmla="*/ 116341 h 251570"/>
                <a:gd name="connsiteX5" fmla="*/ 368495 w 510964"/>
                <a:gd name="connsiteY5" fmla="*/ 207526 h 251570"/>
                <a:gd name="connsiteX6" fmla="*/ 230271 w 510964"/>
                <a:gd name="connsiteY6" fmla="*/ 222812 h 251570"/>
                <a:gd name="connsiteX7" fmla="*/ 66718 w 510964"/>
                <a:gd name="connsiteY7" fmla="*/ 245374 h 251570"/>
                <a:gd name="connsiteX8" fmla="*/ 35741 w 510964"/>
                <a:gd name="connsiteY8" fmla="*/ 246000 h 251570"/>
                <a:gd name="connsiteX9" fmla="*/ 19022 w 510964"/>
                <a:gd name="connsiteY9" fmla="*/ 222267 h 251570"/>
                <a:gd name="connsiteX10" fmla="*/ 4492 w 510964"/>
                <a:gd name="connsiteY10" fmla="*/ 202261 h 251570"/>
                <a:gd name="connsiteX11" fmla="*/ 50149 w 510964"/>
                <a:gd name="connsiteY11" fmla="*/ 171219 h 251570"/>
                <a:gd name="connsiteX12" fmla="*/ 145903 w 510964"/>
                <a:gd name="connsiteY12" fmla="*/ 106937 h 251570"/>
                <a:gd name="connsiteX0" fmla="*/ 145903 w 510964"/>
                <a:gd name="connsiteY0" fmla="*/ 115070 h 259703"/>
                <a:gd name="connsiteX1" fmla="*/ 309259 w 510964"/>
                <a:gd name="connsiteY1" fmla="*/ 43768 h 259703"/>
                <a:gd name="connsiteX2" fmla="*/ 484606 w 510964"/>
                <a:gd name="connsiteY2" fmla="*/ 266 h 259703"/>
                <a:gd name="connsiteX3" fmla="*/ 510964 w 510964"/>
                <a:gd name="connsiteY3" fmla="*/ 54180 h 259703"/>
                <a:gd name="connsiteX4" fmla="*/ 484589 w 510964"/>
                <a:gd name="connsiteY4" fmla="*/ 124474 h 259703"/>
                <a:gd name="connsiteX5" fmla="*/ 368495 w 510964"/>
                <a:gd name="connsiteY5" fmla="*/ 215659 h 259703"/>
                <a:gd name="connsiteX6" fmla="*/ 230271 w 510964"/>
                <a:gd name="connsiteY6" fmla="*/ 230945 h 259703"/>
                <a:gd name="connsiteX7" fmla="*/ 66718 w 510964"/>
                <a:gd name="connsiteY7" fmla="*/ 253507 h 259703"/>
                <a:gd name="connsiteX8" fmla="*/ 35741 w 510964"/>
                <a:gd name="connsiteY8" fmla="*/ 254133 h 259703"/>
                <a:gd name="connsiteX9" fmla="*/ 19022 w 510964"/>
                <a:gd name="connsiteY9" fmla="*/ 230400 h 259703"/>
                <a:gd name="connsiteX10" fmla="*/ 4492 w 510964"/>
                <a:gd name="connsiteY10" fmla="*/ 210394 h 259703"/>
                <a:gd name="connsiteX11" fmla="*/ 50149 w 510964"/>
                <a:gd name="connsiteY11" fmla="*/ 179352 h 259703"/>
                <a:gd name="connsiteX12" fmla="*/ 145903 w 510964"/>
                <a:gd name="connsiteY12" fmla="*/ 115070 h 259703"/>
                <a:gd name="connsiteX0" fmla="*/ 145903 w 510964"/>
                <a:gd name="connsiteY0" fmla="*/ 122492 h 267125"/>
                <a:gd name="connsiteX1" fmla="*/ 350494 w 510964"/>
                <a:gd name="connsiteY1" fmla="*/ 26315 h 267125"/>
                <a:gd name="connsiteX2" fmla="*/ 484606 w 510964"/>
                <a:gd name="connsiteY2" fmla="*/ 7688 h 267125"/>
                <a:gd name="connsiteX3" fmla="*/ 510964 w 510964"/>
                <a:gd name="connsiteY3" fmla="*/ 61602 h 267125"/>
                <a:gd name="connsiteX4" fmla="*/ 484589 w 510964"/>
                <a:gd name="connsiteY4" fmla="*/ 131896 h 267125"/>
                <a:gd name="connsiteX5" fmla="*/ 368495 w 510964"/>
                <a:gd name="connsiteY5" fmla="*/ 223081 h 267125"/>
                <a:gd name="connsiteX6" fmla="*/ 230271 w 510964"/>
                <a:gd name="connsiteY6" fmla="*/ 238367 h 267125"/>
                <a:gd name="connsiteX7" fmla="*/ 66718 w 510964"/>
                <a:gd name="connsiteY7" fmla="*/ 260929 h 267125"/>
                <a:gd name="connsiteX8" fmla="*/ 35741 w 510964"/>
                <a:gd name="connsiteY8" fmla="*/ 261555 h 267125"/>
                <a:gd name="connsiteX9" fmla="*/ 19022 w 510964"/>
                <a:gd name="connsiteY9" fmla="*/ 237822 h 267125"/>
                <a:gd name="connsiteX10" fmla="*/ 4492 w 510964"/>
                <a:gd name="connsiteY10" fmla="*/ 217816 h 267125"/>
                <a:gd name="connsiteX11" fmla="*/ 50149 w 510964"/>
                <a:gd name="connsiteY11" fmla="*/ 186774 h 267125"/>
                <a:gd name="connsiteX12" fmla="*/ 145903 w 510964"/>
                <a:gd name="connsiteY12" fmla="*/ 122492 h 267125"/>
                <a:gd name="connsiteX0" fmla="*/ 145903 w 510964"/>
                <a:gd name="connsiteY0" fmla="*/ 122492 h 267125"/>
                <a:gd name="connsiteX1" fmla="*/ 350494 w 510964"/>
                <a:gd name="connsiteY1" fmla="*/ 26315 h 267125"/>
                <a:gd name="connsiteX2" fmla="*/ 484606 w 510964"/>
                <a:gd name="connsiteY2" fmla="*/ 7688 h 267125"/>
                <a:gd name="connsiteX3" fmla="*/ 510964 w 510964"/>
                <a:gd name="connsiteY3" fmla="*/ 61602 h 267125"/>
                <a:gd name="connsiteX4" fmla="*/ 484589 w 510964"/>
                <a:gd name="connsiteY4" fmla="*/ 131896 h 267125"/>
                <a:gd name="connsiteX5" fmla="*/ 368495 w 510964"/>
                <a:gd name="connsiteY5" fmla="*/ 223081 h 267125"/>
                <a:gd name="connsiteX6" fmla="*/ 212952 w 510964"/>
                <a:gd name="connsiteY6" fmla="*/ 249433 h 267125"/>
                <a:gd name="connsiteX7" fmla="*/ 66718 w 510964"/>
                <a:gd name="connsiteY7" fmla="*/ 260929 h 267125"/>
                <a:gd name="connsiteX8" fmla="*/ 35741 w 510964"/>
                <a:gd name="connsiteY8" fmla="*/ 261555 h 267125"/>
                <a:gd name="connsiteX9" fmla="*/ 19022 w 510964"/>
                <a:gd name="connsiteY9" fmla="*/ 237822 h 267125"/>
                <a:gd name="connsiteX10" fmla="*/ 4492 w 510964"/>
                <a:gd name="connsiteY10" fmla="*/ 217816 h 267125"/>
                <a:gd name="connsiteX11" fmla="*/ 50149 w 510964"/>
                <a:gd name="connsiteY11" fmla="*/ 186774 h 267125"/>
                <a:gd name="connsiteX12" fmla="*/ 145903 w 510964"/>
                <a:gd name="connsiteY12" fmla="*/ 122492 h 267125"/>
                <a:gd name="connsiteX0" fmla="*/ 145903 w 510964"/>
                <a:gd name="connsiteY0" fmla="*/ 122492 h 267125"/>
                <a:gd name="connsiteX1" fmla="*/ 350494 w 510964"/>
                <a:gd name="connsiteY1" fmla="*/ 26315 h 267125"/>
                <a:gd name="connsiteX2" fmla="*/ 484606 w 510964"/>
                <a:gd name="connsiteY2" fmla="*/ 7688 h 267125"/>
                <a:gd name="connsiteX3" fmla="*/ 510964 w 510964"/>
                <a:gd name="connsiteY3" fmla="*/ 61602 h 267125"/>
                <a:gd name="connsiteX4" fmla="*/ 484589 w 510964"/>
                <a:gd name="connsiteY4" fmla="*/ 131896 h 267125"/>
                <a:gd name="connsiteX5" fmla="*/ 365297 w 510964"/>
                <a:gd name="connsiteY5" fmla="*/ 215385 h 267125"/>
                <a:gd name="connsiteX6" fmla="*/ 212952 w 510964"/>
                <a:gd name="connsiteY6" fmla="*/ 249433 h 267125"/>
                <a:gd name="connsiteX7" fmla="*/ 66718 w 510964"/>
                <a:gd name="connsiteY7" fmla="*/ 260929 h 267125"/>
                <a:gd name="connsiteX8" fmla="*/ 35741 w 510964"/>
                <a:gd name="connsiteY8" fmla="*/ 261555 h 267125"/>
                <a:gd name="connsiteX9" fmla="*/ 19022 w 510964"/>
                <a:gd name="connsiteY9" fmla="*/ 237822 h 267125"/>
                <a:gd name="connsiteX10" fmla="*/ 4492 w 510964"/>
                <a:gd name="connsiteY10" fmla="*/ 217816 h 267125"/>
                <a:gd name="connsiteX11" fmla="*/ 50149 w 510964"/>
                <a:gd name="connsiteY11" fmla="*/ 186774 h 267125"/>
                <a:gd name="connsiteX12" fmla="*/ 145903 w 510964"/>
                <a:gd name="connsiteY12" fmla="*/ 122492 h 267125"/>
                <a:gd name="connsiteX0" fmla="*/ 135933 w 500994"/>
                <a:gd name="connsiteY0" fmla="*/ 122492 h 267125"/>
                <a:gd name="connsiteX1" fmla="*/ 340524 w 500994"/>
                <a:gd name="connsiteY1" fmla="*/ 26315 h 267125"/>
                <a:gd name="connsiteX2" fmla="*/ 474636 w 500994"/>
                <a:gd name="connsiteY2" fmla="*/ 7688 h 267125"/>
                <a:gd name="connsiteX3" fmla="*/ 500994 w 500994"/>
                <a:gd name="connsiteY3" fmla="*/ 61602 h 267125"/>
                <a:gd name="connsiteX4" fmla="*/ 474619 w 500994"/>
                <a:gd name="connsiteY4" fmla="*/ 131896 h 267125"/>
                <a:gd name="connsiteX5" fmla="*/ 355327 w 500994"/>
                <a:gd name="connsiteY5" fmla="*/ 215385 h 267125"/>
                <a:gd name="connsiteX6" fmla="*/ 202982 w 500994"/>
                <a:gd name="connsiteY6" fmla="*/ 249433 h 267125"/>
                <a:gd name="connsiteX7" fmla="*/ 56748 w 500994"/>
                <a:gd name="connsiteY7" fmla="*/ 260929 h 267125"/>
                <a:gd name="connsiteX8" fmla="*/ 25771 w 500994"/>
                <a:gd name="connsiteY8" fmla="*/ 261555 h 267125"/>
                <a:gd name="connsiteX9" fmla="*/ 9052 w 500994"/>
                <a:gd name="connsiteY9" fmla="*/ 237822 h 267125"/>
                <a:gd name="connsiteX10" fmla="*/ 8815 w 500994"/>
                <a:gd name="connsiteY10" fmla="*/ 211875 h 267125"/>
                <a:gd name="connsiteX11" fmla="*/ 40179 w 500994"/>
                <a:gd name="connsiteY11" fmla="*/ 186774 h 267125"/>
                <a:gd name="connsiteX12" fmla="*/ 135933 w 500994"/>
                <a:gd name="connsiteY12" fmla="*/ 122492 h 267125"/>
                <a:gd name="connsiteX0" fmla="*/ 132185 w 497246"/>
                <a:gd name="connsiteY0" fmla="*/ 122492 h 267125"/>
                <a:gd name="connsiteX1" fmla="*/ 336776 w 497246"/>
                <a:gd name="connsiteY1" fmla="*/ 26315 h 267125"/>
                <a:gd name="connsiteX2" fmla="*/ 470888 w 497246"/>
                <a:gd name="connsiteY2" fmla="*/ 7688 h 267125"/>
                <a:gd name="connsiteX3" fmla="*/ 497246 w 497246"/>
                <a:gd name="connsiteY3" fmla="*/ 61602 h 267125"/>
                <a:gd name="connsiteX4" fmla="*/ 470871 w 497246"/>
                <a:gd name="connsiteY4" fmla="*/ 131896 h 267125"/>
                <a:gd name="connsiteX5" fmla="*/ 351579 w 497246"/>
                <a:gd name="connsiteY5" fmla="*/ 215385 h 267125"/>
                <a:gd name="connsiteX6" fmla="*/ 199234 w 497246"/>
                <a:gd name="connsiteY6" fmla="*/ 249433 h 267125"/>
                <a:gd name="connsiteX7" fmla="*/ 53000 w 497246"/>
                <a:gd name="connsiteY7" fmla="*/ 260929 h 267125"/>
                <a:gd name="connsiteX8" fmla="*/ 22023 w 497246"/>
                <a:gd name="connsiteY8" fmla="*/ 261555 h 267125"/>
                <a:gd name="connsiteX9" fmla="*/ 16571 w 497246"/>
                <a:gd name="connsiteY9" fmla="*/ 237008 h 267125"/>
                <a:gd name="connsiteX10" fmla="*/ 5067 w 497246"/>
                <a:gd name="connsiteY10" fmla="*/ 211875 h 267125"/>
                <a:gd name="connsiteX11" fmla="*/ 36431 w 497246"/>
                <a:gd name="connsiteY11" fmla="*/ 186774 h 267125"/>
                <a:gd name="connsiteX12" fmla="*/ 132185 w 497246"/>
                <a:gd name="connsiteY12" fmla="*/ 122492 h 267125"/>
                <a:gd name="connsiteX0" fmla="*/ 132185 w 497246"/>
                <a:gd name="connsiteY0" fmla="*/ 122492 h 267125"/>
                <a:gd name="connsiteX1" fmla="*/ 336776 w 497246"/>
                <a:gd name="connsiteY1" fmla="*/ 26315 h 267125"/>
                <a:gd name="connsiteX2" fmla="*/ 470888 w 497246"/>
                <a:gd name="connsiteY2" fmla="*/ 7688 h 267125"/>
                <a:gd name="connsiteX3" fmla="*/ 497246 w 497246"/>
                <a:gd name="connsiteY3" fmla="*/ 61602 h 267125"/>
                <a:gd name="connsiteX4" fmla="*/ 470871 w 497246"/>
                <a:gd name="connsiteY4" fmla="*/ 131896 h 267125"/>
                <a:gd name="connsiteX5" fmla="*/ 351579 w 497246"/>
                <a:gd name="connsiteY5" fmla="*/ 215385 h 267125"/>
                <a:gd name="connsiteX6" fmla="*/ 199234 w 497246"/>
                <a:gd name="connsiteY6" fmla="*/ 249433 h 267125"/>
                <a:gd name="connsiteX7" fmla="*/ 53000 w 497246"/>
                <a:gd name="connsiteY7" fmla="*/ 260929 h 267125"/>
                <a:gd name="connsiteX8" fmla="*/ 22023 w 497246"/>
                <a:gd name="connsiteY8" fmla="*/ 261555 h 267125"/>
                <a:gd name="connsiteX9" fmla="*/ 16571 w 497246"/>
                <a:gd name="connsiteY9" fmla="*/ 237008 h 267125"/>
                <a:gd name="connsiteX10" fmla="*/ 5067 w 497246"/>
                <a:gd name="connsiteY10" fmla="*/ 211875 h 267125"/>
                <a:gd name="connsiteX11" fmla="*/ 36431 w 497246"/>
                <a:gd name="connsiteY11" fmla="*/ 186774 h 267125"/>
                <a:gd name="connsiteX12" fmla="*/ 132185 w 497246"/>
                <a:gd name="connsiteY12" fmla="*/ 122492 h 267125"/>
                <a:gd name="connsiteX0" fmla="*/ 132185 w 507598"/>
                <a:gd name="connsiteY0" fmla="*/ 122297 h 266930"/>
                <a:gd name="connsiteX1" fmla="*/ 336776 w 507598"/>
                <a:gd name="connsiteY1" fmla="*/ 26120 h 266930"/>
                <a:gd name="connsiteX2" fmla="*/ 470888 w 507598"/>
                <a:gd name="connsiteY2" fmla="*/ 7493 h 266930"/>
                <a:gd name="connsiteX3" fmla="*/ 507598 w 507598"/>
                <a:gd name="connsiteY3" fmla="*/ 58393 h 266930"/>
                <a:gd name="connsiteX4" fmla="*/ 470871 w 507598"/>
                <a:gd name="connsiteY4" fmla="*/ 131701 h 266930"/>
                <a:gd name="connsiteX5" fmla="*/ 351579 w 507598"/>
                <a:gd name="connsiteY5" fmla="*/ 215190 h 266930"/>
                <a:gd name="connsiteX6" fmla="*/ 199234 w 507598"/>
                <a:gd name="connsiteY6" fmla="*/ 249238 h 266930"/>
                <a:gd name="connsiteX7" fmla="*/ 53000 w 507598"/>
                <a:gd name="connsiteY7" fmla="*/ 260734 h 266930"/>
                <a:gd name="connsiteX8" fmla="*/ 22023 w 507598"/>
                <a:gd name="connsiteY8" fmla="*/ 261360 h 266930"/>
                <a:gd name="connsiteX9" fmla="*/ 16571 w 507598"/>
                <a:gd name="connsiteY9" fmla="*/ 236813 h 266930"/>
                <a:gd name="connsiteX10" fmla="*/ 5067 w 507598"/>
                <a:gd name="connsiteY10" fmla="*/ 211680 h 266930"/>
                <a:gd name="connsiteX11" fmla="*/ 36431 w 507598"/>
                <a:gd name="connsiteY11" fmla="*/ 186579 h 266930"/>
                <a:gd name="connsiteX12" fmla="*/ 132185 w 507598"/>
                <a:gd name="connsiteY12" fmla="*/ 122297 h 26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598" h="266930">
                  <a:moveTo>
                    <a:pt x="132185" y="122297"/>
                  </a:moveTo>
                  <a:lnTo>
                    <a:pt x="336776" y="26120"/>
                  </a:lnTo>
                  <a:cubicBezTo>
                    <a:pt x="502646" y="-13258"/>
                    <a:pt x="442418" y="2114"/>
                    <a:pt x="470888" y="7493"/>
                  </a:cubicBezTo>
                  <a:cubicBezTo>
                    <a:pt x="499358" y="12872"/>
                    <a:pt x="495361" y="41426"/>
                    <a:pt x="507598" y="58393"/>
                  </a:cubicBezTo>
                  <a:lnTo>
                    <a:pt x="470871" y="131701"/>
                  </a:lnTo>
                  <a:lnTo>
                    <a:pt x="351579" y="215190"/>
                  </a:lnTo>
                  <a:lnTo>
                    <a:pt x="199234" y="249238"/>
                  </a:lnTo>
                  <a:lnTo>
                    <a:pt x="53000" y="260734"/>
                  </a:lnTo>
                  <a:cubicBezTo>
                    <a:pt x="-51164" y="287484"/>
                    <a:pt x="99185" y="216178"/>
                    <a:pt x="22023" y="261360"/>
                  </a:cubicBezTo>
                  <a:cubicBezTo>
                    <a:pt x="32342" y="222863"/>
                    <a:pt x="6252" y="275310"/>
                    <a:pt x="16571" y="236813"/>
                  </a:cubicBezTo>
                  <a:cubicBezTo>
                    <a:pt x="4863" y="208238"/>
                    <a:pt x="-7038" y="240255"/>
                    <a:pt x="5067" y="211680"/>
                  </a:cubicBezTo>
                  <a:cubicBezTo>
                    <a:pt x="17172" y="183105"/>
                    <a:pt x="8928" y="215789"/>
                    <a:pt x="36431" y="186579"/>
                  </a:cubicBezTo>
                  <a:lnTo>
                    <a:pt x="132185" y="122297"/>
                  </a:lnTo>
                  <a:close/>
                </a:path>
              </a:pathLst>
            </a:custGeom>
            <a:solidFill>
              <a:srgbClr val="2F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5556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3" presetClass="emph" presetSubtype="2" fill="hold" grpId="1" nodeType="withEffect">
                                  <p:stCondLst>
                                    <p:cond delay="0"/>
                                  </p:stCondLst>
                                  <p:childTnLst>
                                    <p:animClr clrSpc="rgb" dir="cw">
                                      <p:cBhvr override="childStyle">
                                        <p:cTn id="25" dur="500" fill="hold"/>
                                        <p:tgtEl>
                                          <p:spTgt spid="3"/>
                                        </p:tgtEl>
                                        <p:attrNameLst>
                                          <p:attrName>style.color</p:attrName>
                                        </p:attrNameLst>
                                      </p:cBhvr>
                                      <p:to>
                                        <a:schemeClr val="accent2"/>
                                      </p:to>
                                    </p:animClr>
                                  </p:childTnLst>
                                </p:cTn>
                              </p:par>
                              <p:par>
                                <p:cTn id="26" presetID="3" presetClass="emph" presetSubtype="2" fill="hold" grpId="1" nodeType="withEffect">
                                  <p:stCondLst>
                                    <p:cond delay="0"/>
                                  </p:stCondLst>
                                  <p:childTnLst>
                                    <p:animClr clrSpc="rgb" dir="cw">
                                      <p:cBhvr override="childStyle">
                                        <p:cTn id="27" dur="500" fill="hold"/>
                                        <p:tgtEl>
                                          <p:spTgt spid="5"/>
                                        </p:tgtEl>
                                        <p:attrNameLst>
                                          <p:attrName>style.color</p:attrName>
                                        </p:attrNameLst>
                                      </p:cBhvr>
                                      <p:to>
                                        <a:schemeClr val="accent2"/>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5" grpId="0"/>
      <p:bldP spid="5" grpId="1"/>
      <p:bldP spid="37" grpId="0" animBg="1"/>
      <p:bldP spid="38" grpId="0"/>
      <p:bldP spid="50" grpId="0" animBg="1"/>
      <p:bldP spid="51" grpId="0"/>
      <p:bldP spid="5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16138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078313"/>
          </a:xfrm>
          <a:prstGeom prst="rect">
            <a:avLst/>
          </a:prstGeom>
          <a:noFill/>
        </p:spPr>
        <p:txBody>
          <a:bodyPr wrap="square" rtlCol="0">
            <a:spAutoFit/>
          </a:bodyPr>
          <a:lstStyle/>
          <a:p>
            <a:r>
              <a:rPr lang="en-US" sz="2650" dirty="0">
                <a:solidFill>
                  <a:schemeClr val="bg1"/>
                </a:solidFill>
              </a:rPr>
              <a:t>2 Timothy 1:13–2:13 ~ </a:t>
            </a:r>
            <a:r>
              <a:rPr lang="en-US" sz="2650" baseline="30000" dirty="0">
                <a:solidFill>
                  <a:schemeClr val="bg1"/>
                </a:solidFill>
              </a:rPr>
              <a:t>13</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Hold fast the pattern of sound words which you have heard from me, in faith and love which are in Christ Jesus. </a:t>
            </a:r>
            <a:r>
              <a:rPr lang="en-US" sz="2650" baseline="30000" dirty="0">
                <a:solidFill>
                  <a:schemeClr val="bg1"/>
                </a:solidFill>
              </a:rPr>
              <a:t>14</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That good thing which was committed to you, keep by the Holy Spirit who dwells in us. </a:t>
            </a:r>
          </a:p>
          <a:p>
            <a:r>
              <a:rPr lang="en-US" sz="2650" baseline="30000" dirty="0">
                <a:solidFill>
                  <a:schemeClr val="bg1"/>
                </a:solidFill>
              </a:rPr>
              <a:t>15</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This you know, that all those in Asia have turned away from me, among whom are Phygellus and Hermogenes. </a:t>
            </a:r>
            <a:r>
              <a:rPr lang="en-US" sz="2650" baseline="30000" dirty="0">
                <a:solidFill>
                  <a:schemeClr val="bg1"/>
                </a:solidFill>
              </a:rPr>
              <a:t>16</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The Lord grant mercy to the household of Onesiphorus, for he often refreshed me, and was not ashamed of my chain; </a:t>
            </a:r>
            <a:r>
              <a:rPr lang="en-US" sz="2650" baseline="30000" dirty="0">
                <a:solidFill>
                  <a:schemeClr val="bg1"/>
                </a:solidFill>
              </a:rPr>
              <a:t>17</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but when he arrived in Rome, he sought me out very zealously and found </a:t>
            </a:r>
            <a:r>
              <a:rPr lang="en-US" sz="2650" i="1" dirty="0">
                <a:solidFill>
                  <a:schemeClr val="accent4">
                    <a:lumMod val="60000"/>
                    <a:lumOff val="40000"/>
                  </a:schemeClr>
                </a:solidFill>
              </a:rPr>
              <a:t>me</a:t>
            </a:r>
            <a:r>
              <a:rPr lang="en-US" sz="2650" dirty="0">
                <a:solidFill>
                  <a:schemeClr val="accent4">
                    <a:lumMod val="60000"/>
                    <a:lumOff val="40000"/>
                  </a:schemeClr>
                </a:solidFill>
              </a:rPr>
              <a:t>. </a:t>
            </a:r>
            <a:r>
              <a:rPr lang="en-US" sz="2650" baseline="30000" dirty="0">
                <a:solidFill>
                  <a:schemeClr val="bg1"/>
                </a:solidFill>
              </a:rPr>
              <a:t>18</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The Lord grant to him that he may find mercy from the Lord in that </a:t>
            </a:r>
            <a:r>
              <a:rPr lang="en-US" sz="2400" dirty="0">
                <a:solidFill>
                  <a:schemeClr val="accent4">
                    <a:lumMod val="60000"/>
                    <a:lumOff val="40000"/>
                  </a:schemeClr>
                </a:solidFill>
              </a:rPr>
              <a:t>Day —</a:t>
            </a:r>
            <a:endParaRPr lang="en-US" sz="2650" dirty="0">
              <a:solidFill>
                <a:schemeClr val="accent4">
                  <a:lumMod val="60000"/>
                  <a:lumOff val="40000"/>
                </a:schemeClr>
              </a:solidFill>
            </a:endParaRPr>
          </a:p>
        </p:txBody>
      </p:sp>
    </p:spTree>
    <p:extLst>
      <p:ext uri="{BB962C8B-B14F-4D97-AF65-F5344CB8AC3E}">
        <p14:creationId xmlns:p14="http://schemas.microsoft.com/office/powerpoint/2010/main" val="306498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4985980"/>
          </a:xfrm>
          <a:prstGeom prst="rect">
            <a:avLst/>
          </a:prstGeom>
          <a:noFill/>
        </p:spPr>
        <p:txBody>
          <a:bodyPr wrap="square" rtlCol="0">
            <a:spAutoFit/>
          </a:bodyPr>
          <a:lstStyle/>
          <a:p>
            <a:r>
              <a:rPr lang="en-US" sz="2650" dirty="0">
                <a:solidFill>
                  <a:schemeClr val="bg1"/>
                </a:solidFill>
              </a:rPr>
              <a:t>2 Timothy 1:13–2:13 ~ </a:t>
            </a:r>
            <a:r>
              <a:rPr lang="en-US" sz="2650" dirty="0">
                <a:solidFill>
                  <a:schemeClr val="accent4">
                    <a:lumMod val="60000"/>
                    <a:lumOff val="40000"/>
                  </a:schemeClr>
                </a:solidFill>
              </a:rPr>
              <a:t>and you know very well how many ways he ministered </a:t>
            </a:r>
            <a:r>
              <a:rPr lang="en-US" sz="2650" i="1" dirty="0">
                <a:solidFill>
                  <a:schemeClr val="accent4">
                    <a:lumMod val="60000"/>
                    <a:lumOff val="40000"/>
                  </a:schemeClr>
                </a:solidFill>
              </a:rPr>
              <a:t>to me</a:t>
            </a:r>
            <a:r>
              <a:rPr lang="en-US" sz="2650" dirty="0">
                <a:solidFill>
                  <a:schemeClr val="accent4">
                    <a:lumMod val="60000"/>
                    <a:lumOff val="40000"/>
                  </a:schemeClr>
                </a:solidFill>
              </a:rPr>
              <a:t> at Ephesus. </a:t>
            </a:r>
          </a:p>
          <a:p>
            <a:r>
              <a:rPr lang="en-US" sz="2650" baseline="30000" dirty="0">
                <a:solidFill>
                  <a:schemeClr val="bg1"/>
                </a:solidFill>
              </a:rPr>
              <a:t>2:1</a:t>
            </a:r>
            <a:r>
              <a:rPr lang="en-US" sz="2650" dirty="0">
                <a:solidFill>
                  <a:schemeClr val="accent4">
                    <a:lumMod val="60000"/>
                    <a:lumOff val="40000"/>
                  </a:schemeClr>
                </a:solidFill>
              </a:rPr>
              <a:t> You therefore, my son, be strong in the grace that is in Christ Jesus. </a:t>
            </a:r>
            <a:r>
              <a:rPr lang="en-US" sz="2650" baseline="30000" dirty="0">
                <a:solidFill>
                  <a:schemeClr val="bg1"/>
                </a:solidFill>
              </a:rPr>
              <a:t>2</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And the things that you have heard from me among many witnesses, commit these to faithful men who will be able to teach others also. </a:t>
            </a:r>
            <a:r>
              <a:rPr lang="en-US" sz="2650" baseline="30000" dirty="0">
                <a:solidFill>
                  <a:schemeClr val="bg1"/>
                </a:solidFill>
              </a:rPr>
              <a:t>3</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You therefore must endure hardship as a good soldier of Jesus Christ. </a:t>
            </a:r>
            <a:r>
              <a:rPr lang="en-US" sz="2650" baseline="30000" dirty="0">
                <a:solidFill>
                  <a:schemeClr val="bg1"/>
                </a:solidFill>
              </a:rPr>
              <a:t>4</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No one engaged in warfare entangles himself with the affairs of </a:t>
            </a:r>
            <a:r>
              <a:rPr lang="en-US" sz="2650" i="1" dirty="0">
                <a:solidFill>
                  <a:schemeClr val="accent4">
                    <a:lumMod val="60000"/>
                    <a:lumOff val="40000"/>
                  </a:schemeClr>
                </a:solidFill>
              </a:rPr>
              <a:t>this</a:t>
            </a:r>
            <a:r>
              <a:rPr lang="en-US" sz="2650" dirty="0">
                <a:solidFill>
                  <a:schemeClr val="accent4">
                    <a:lumMod val="60000"/>
                    <a:lumOff val="40000"/>
                  </a:schemeClr>
                </a:solidFill>
              </a:rPr>
              <a:t> life, that he may please him who enlisted him as a soldier. </a:t>
            </a:r>
            <a:r>
              <a:rPr lang="en-US" sz="2650" baseline="30000" dirty="0">
                <a:solidFill>
                  <a:schemeClr val="bg1"/>
                </a:solidFill>
              </a:rPr>
              <a:t>5</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And also if anyone competes in athletics, he is not crowned unless he competes according to the rules. </a:t>
            </a:r>
            <a:r>
              <a:rPr lang="en-US" sz="2650" baseline="30000" dirty="0">
                <a:solidFill>
                  <a:schemeClr val="bg1"/>
                </a:solidFill>
              </a:rPr>
              <a:t>6</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The hardworking farmer must be first to partake</a:t>
            </a:r>
          </a:p>
        </p:txBody>
      </p:sp>
    </p:spTree>
    <p:extLst>
      <p:ext uri="{BB962C8B-B14F-4D97-AF65-F5344CB8AC3E}">
        <p14:creationId xmlns:p14="http://schemas.microsoft.com/office/powerpoint/2010/main" val="119476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4170372"/>
          </a:xfrm>
          <a:prstGeom prst="rect">
            <a:avLst/>
          </a:prstGeom>
          <a:noFill/>
        </p:spPr>
        <p:txBody>
          <a:bodyPr wrap="square" rtlCol="0">
            <a:spAutoFit/>
          </a:bodyPr>
          <a:lstStyle/>
          <a:p>
            <a:r>
              <a:rPr lang="en-US" sz="2650" dirty="0">
                <a:solidFill>
                  <a:schemeClr val="bg1"/>
                </a:solidFill>
              </a:rPr>
              <a:t>2 Timothy 1:13–2:13 ~ </a:t>
            </a:r>
            <a:r>
              <a:rPr lang="en-US" sz="2650" dirty="0">
                <a:solidFill>
                  <a:schemeClr val="accent4">
                    <a:lumMod val="60000"/>
                    <a:lumOff val="40000"/>
                  </a:schemeClr>
                </a:solidFill>
              </a:rPr>
              <a:t>of the crops. </a:t>
            </a:r>
            <a:r>
              <a:rPr lang="en-US" sz="2650" baseline="30000" dirty="0">
                <a:solidFill>
                  <a:schemeClr val="bg1"/>
                </a:solidFill>
              </a:rPr>
              <a:t>7</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Consider what I say, and may the Lord give you understanding in all things. </a:t>
            </a:r>
          </a:p>
          <a:p>
            <a:r>
              <a:rPr lang="en-US" sz="2650" baseline="30000" dirty="0">
                <a:solidFill>
                  <a:schemeClr val="bg1"/>
                </a:solidFill>
              </a:rPr>
              <a:t>8</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Remember that Jesus Christ, of the seed of David, was raised from the dead according to my gospel, </a:t>
            </a:r>
            <a:r>
              <a:rPr lang="en-US" sz="2650" baseline="30000" dirty="0">
                <a:solidFill>
                  <a:schemeClr val="bg1"/>
                </a:solidFill>
              </a:rPr>
              <a:t>9</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for which I suffer trouble as an evildoer, </a:t>
            </a:r>
            <a:r>
              <a:rPr lang="en-US" sz="2650" i="1" dirty="0">
                <a:solidFill>
                  <a:schemeClr val="accent4">
                    <a:lumMod val="60000"/>
                    <a:lumOff val="40000"/>
                  </a:schemeClr>
                </a:solidFill>
              </a:rPr>
              <a:t>even</a:t>
            </a:r>
            <a:r>
              <a:rPr lang="en-US" sz="2650" dirty="0">
                <a:solidFill>
                  <a:schemeClr val="accent4">
                    <a:lumMod val="60000"/>
                    <a:lumOff val="40000"/>
                  </a:schemeClr>
                </a:solidFill>
              </a:rPr>
              <a:t> to the point of chains; but the word of God is not chained. </a:t>
            </a:r>
            <a:r>
              <a:rPr lang="en-US" sz="2650" baseline="30000" dirty="0">
                <a:solidFill>
                  <a:schemeClr val="bg1"/>
                </a:solidFill>
              </a:rPr>
              <a:t>10</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Therefore I endure all things for the sake of the elect, that they also may obtain the salvation which is in Christ Jesus with eternal glory. </a:t>
            </a:r>
          </a:p>
          <a:p>
            <a:endParaRPr lang="en-US" sz="2650" dirty="0">
              <a:solidFill>
                <a:schemeClr val="accent4">
                  <a:lumMod val="60000"/>
                  <a:lumOff val="40000"/>
                </a:schemeClr>
              </a:solidFill>
            </a:endParaRPr>
          </a:p>
        </p:txBody>
      </p:sp>
    </p:spTree>
    <p:extLst>
      <p:ext uri="{BB962C8B-B14F-4D97-AF65-F5344CB8AC3E}">
        <p14:creationId xmlns:p14="http://schemas.microsoft.com/office/powerpoint/2010/main" val="205775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4247317"/>
          </a:xfrm>
          <a:prstGeom prst="rect">
            <a:avLst/>
          </a:prstGeom>
          <a:noFill/>
        </p:spPr>
        <p:txBody>
          <a:bodyPr wrap="square" rtlCol="0">
            <a:spAutoFit/>
          </a:bodyPr>
          <a:lstStyle/>
          <a:p>
            <a:r>
              <a:rPr lang="en-US" sz="2650" dirty="0">
                <a:solidFill>
                  <a:schemeClr val="bg1"/>
                </a:solidFill>
              </a:rPr>
              <a:t>2 Timothy 1:13–2:13 ~ </a:t>
            </a:r>
            <a:r>
              <a:rPr lang="en-US" sz="2650" baseline="30000" dirty="0">
                <a:solidFill>
                  <a:schemeClr val="bg1"/>
                </a:solidFill>
              </a:rPr>
              <a:t>11</a:t>
            </a:r>
            <a:r>
              <a:rPr lang="en-US" sz="2650" baseline="30000" dirty="0">
                <a:solidFill>
                  <a:schemeClr val="accent4">
                    <a:lumMod val="60000"/>
                    <a:lumOff val="40000"/>
                  </a:schemeClr>
                </a:solidFill>
              </a:rPr>
              <a:t> </a:t>
            </a:r>
            <a:r>
              <a:rPr lang="en-US" sz="2650" dirty="0">
                <a:solidFill>
                  <a:schemeClr val="accent4">
                    <a:lumMod val="60000"/>
                    <a:lumOff val="40000"/>
                  </a:schemeClr>
                </a:solidFill>
              </a:rPr>
              <a:t>This is a faithful saying: </a:t>
            </a:r>
          </a:p>
          <a:p>
            <a:r>
              <a:rPr lang="en-US" sz="2650" dirty="0">
                <a:solidFill>
                  <a:schemeClr val="accent4">
                    <a:lumMod val="60000"/>
                    <a:lumOff val="40000"/>
                  </a:schemeClr>
                </a:solidFill>
              </a:rPr>
              <a:t>For if we died with </a:t>
            </a:r>
            <a:r>
              <a:rPr lang="en-US" sz="2650" i="1" dirty="0">
                <a:solidFill>
                  <a:schemeClr val="accent4">
                    <a:lumMod val="60000"/>
                    <a:lumOff val="40000"/>
                  </a:schemeClr>
                </a:solidFill>
              </a:rPr>
              <a:t>Him,</a:t>
            </a:r>
            <a:r>
              <a:rPr lang="en-US" sz="2650" dirty="0">
                <a:solidFill>
                  <a:schemeClr val="accent4">
                    <a:lumMod val="60000"/>
                    <a:lumOff val="40000"/>
                  </a:schemeClr>
                </a:solidFill>
              </a:rPr>
              <a:t> </a:t>
            </a:r>
          </a:p>
          <a:p>
            <a:r>
              <a:rPr lang="en-US" sz="2650" dirty="0">
                <a:solidFill>
                  <a:schemeClr val="accent4">
                    <a:lumMod val="60000"/>
                    <a:lumOff val="40000"/>
                  </a:schemeClr>
                </a:solidFill>
              </a:rPr>
              <a:t>We shall also live with </a:t>
            </a:r>
            <a:r>
              <a:rPr lang="en-US" sz="2650" i="1" dirty="0">
                <a:solidFill>
                  <a:schemeClr val="accent4">
                    <a:lumMod val="60000"/>
                    <a:lumOff val="40000"/>
                  </a:schemeClr>
                </a:solidFill>
              </a:rPr>
              <a:t>Him</a:t>
            </a:r>
            <a:r>
              <a:rPr lang="en-US" sz="2650" dirty="0">
                <a:solidFill>
                  <a:schemeClr val="accent4">
                    <a:lumMod val="60000"/>
                    <a:lumOff val="40000"/>
                  </a:schemeClr>
                </a:solidFill>
              </a:rPr>
              <a:t>. </a:t>
            </a:r>
          </a:p>
          <a:p>
            <a:r>
              <a:rPr lang="en-US" sz="2650" baseline="30000" dirty="0">
                <a:solidFill>
                  <a:schemeClr val="bg1"/>
                </a:solidFill>
              </a:rPr>
              <a:t>12</a:t>
            </a:r>
            <a:r>
              <a:rPr lang="en-US" sz="2650" dirty="0">
                <a:solidFill>
                  <a:schemeClr val="accent4">
                    <a:lumMod val="60000"/>
                    <a:lumOff val="40000"/>
                  </a:schemeClr>
                </a:solidFill>
              </a:rPr>
              <a:t>	If we endure, </a:t>
            </a:r>
          </a:p>
          <a:p>
            <a:r>
              <a:rPr lang="en-US" sz="2650" dirty="0">
                <a:solidFill>
                  <a:schemeClr val="accent4">
                    <a:lumMod val="60000"/>
                    <a:lumOff val="40000"/>
                  </a:schemeClr>
                </a:solidFill>
              </a:rPr>
              <a:t>We shall also reign with </a:t>
            </a:r>
            <a:r>
              <a:rPr lang="en-US" sz="2650" i="1" dirty="0">
                <a:solidFill>
                  <a:schemeClr val="accent4">
                    <a:lumMod val="60000"/>
                    <a:lumOff val="40000"/>
                  </a:schemeClr>
                </a:solidFill>
              </a:rPr>
              <a:t>Him</a:t>
            </a:r>
            <a:r>
              <a:rPr lang="en-US" sz="2650" dirty="0">
                <a:solidFill>
                  <a:schemeClr val="accent4">
                    <a:lumMod val="60000"/>
                    <a:lumOff val="40000"/>
                  </a:schemeClr>
                </a:solidFill>
              </a:rPr>
              <a:t>. </a:t>
            </a:r>
          </a:p>
          <a:p>
            <a:r>
              <a:rPr lang="en-US" sz="2650" dirty="0">
                <a:solidFill>
                  <a:schemeClr val="accent4">
                    <a:lumMod val="60000"/>
                    <a:lumOff val="40000"/>
                  </a:schemeClr>
                </a:solidFill>
              </a:rPr>
              <a:t>If we deny </a:t>
            </a:r>
            <a:r>
              <a:rPr lang="en-US" sz="2650" i="1" dirty="0">
                <a:solidFill>
                  <a:schemeClr val="accent4">
                    <a:lumMod val="60000"/>
                    <a:lumOff val="40000"/>
                  </a:schemeClr>
                </a:solidFill>
              </a:rPr>
              <a:t>Him,</a:t>
            </a:r>
            <a:r>
              <a:rPr lang="en-US" sz="2650" dirty="0">
                <a:solidFill>
                  <a:schemeClr val="accent4">
                    <a:lumMod val="60000"/>
                    <a:lumOff val="40000"/>
                  </a:schemeClr>
                </a:solidFill>
              </a:rPr>
              <a:t> </a:t>
            </a:r>
          </a:p>
          <a:p>
            <a:r>
              <a:rPr lang="en-US" sz="2650" dirty="0">
                <a:solidFill>
                  <a:schemeClr val="accent4">
                    <a:lumMod val="60000"/>
                    <a:lumOff val="40000"/>
                  </a:schemeClr>
                </a:solidFill>
              </a:rPr>
              <a:t>He also will deny us. </a:t>
            </a:r>
          </a:p>
          <a:p>
            <a:r>
              <a:rPr lang="en-US" sz="2650" baseline="30000" dirty="0">
                <a:solidFill>
                  <a:schemeClr val="bg1"/>
                </a:solidFill>
              </a:rPr>
              <a:t>13</a:t>
            </a:r>
            <a:r>
              <a:rPr lang="en-US" sz="2650" dirty="0">
                <a:solidFill>
                  <a:schemeClr val="accent4">
                    <a:lumMod val="60000"/>
                    <a:lumOff val="40000"/>
                  </a:schemeClr>
                </a:solidFill>
              </a:rPr>
              <a:t>	If we are faithless, </a:t>
            </a:r>
          </a:p>
          <a:p>
            <a:r>
              <a:rPr lang="en-US" sz="2650" dirty="0">
                <a:solidFill>
                  <a:schemeClr val="accent4">
                    <a:lumMod val="60000"/>
                    <a:lumOff val="40000"/>
                  </a:schemeClr>
                </a:solidFill>
              </a:rPr>
              <a:t>He remains faithful; </a:t>
            </a:r>
          </a:p>
          <a:p>
            <a:r>
              <a:rPr lang="en-US" sz="2650" dirty="0">
                <a:solidFill>
                  <a:schemeClr val="accent4">
                    <a:lumMod val="60000"/>
                    <a:lumOff val="40000"/>
                  </a:schemeClr>
                </a:solidFill>
              </a:rPr>
              <a:t>He cannot deny Himself. </a:t>
            </a:r>
          </a:p>
        </p:txBody>
      </p:sp>
    </p:spTree>
    <p:extLst>
      <p:ext uri="{BB962C8B-B14F-4D97-AF65-F5344CB8AC3E}">
        <p14:creationId xmlns:p14="http://schemas.microsoft.com/office/powerpoint/2010/main" val="35487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spTree>
    <p:extLst>
      <p:ext uri="{BB962C8B-B14F-4D97-AF65-F5344CB8AC3E}">
        <p14:creationId xmlns:p14="http://schemas.microsoft.com/office/powerpoint/2010/main" val="38415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4723A9-C20E-484D-B934-C8FA013B7F32}"/>
              </a:ext>
            </a:extLst>
          </p:cNvPr>
          <p:cNvSpPr txBox="1"/>
          <p:nvPr/>
        </p:nvSpPr>
        <p:spPr>
          <a:xfrm>
            <a:off x="3511672" y="78072"/>
            <a:ext cx="2902491"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13 </a:t>
            </a:r>
          </a:p>
        </p:txBody>
      </p:sp>
      <p:pic>
        <p:nvPicPr>
          <p:cNvPr id="1026" name="Picture 2" descr="Image result for jack paar louis armstrong">
            <a:extLst>
              <a:ext uri="{FF2B5EF4-FFF2-40B4-BE49-F238E27FC236}">
                <a16:creationId xmlns:a16="http://schemas.microsoft.com/office/drawing/2014/main" id="{BC315E78-5ED9-4506-9D34-DF9B6295F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580">
            <a:off x="580604" y="1683227"/>
            <a:ext cx="3982293" cy="2986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ack paar louis armstrong">
            <a:extLst>
              <a:ext uri="{FF2B5EF4-FFF2-40B4-BE49-F238E27FC236}">
                <a16:creationId xmlns:a16="http://schemas.microsoft.com/office/drawing/2014/main" id="{BA7BB531-7E86-4DBE-BA08-586FA35D8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6904">
            <a:off x="4446654" y="1410706"/>
            <a:ext cx="3098666" cy="429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20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2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2_Timothy.potx" id="{0BB00146-A14B-4DE8-91EF-BE02FF9645B7}" vid="{9480DCEB-A8BF-4507-BBAF-EF599DBF4D63}"/>
    </a:ext>
  </a:extLst>
</a:theme>
</file>

<file path=docProps/app.xml><?xml version="1.0" encoding="utf-8"?>
<Properties xmlns="http://schemas.openxmlformats.org/officeDocument/2006/extended-properties" xmlns:vt="http://schemas.openxmlformats.org/officeDocument/2006/docPropsVTypes">
  <Template/>
  <TotalTime>6034</TotalTime>
  <Words>548</Words>
  <Application>Microsoft Office PowerPoint</Application>
  <PresentationFormat>On-screen Show (4:3)</PresentationFormat>
  <Paragraphs>100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Return To Sender</vt:lpstr>
      <vt:lpstr>Arial</vt:lpstr>
      <vt:lpstr>Archistico</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2018-12-21T06:29:28Z</dcterms:created>
  <dcterms:modified xsi:type="dcterms:W3CDTF">2019-01-05T20:44:55Z</dcterms:modified>
</cp:coreProperties>
</file>